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A2473-358F-4BFB-9BE6-60CA957E3D29}" v="217" dt="2026-01-05T03:15:08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 Hân" userId="6b59abb1c1abfe84" providerId="LiveId" clId="{FE95CC83-712F-4594-9D4F-6B995D45C01C}"/>
    <pc:docChg chg="undo custSel addSld delSld modSld modMainMaster">
      <pc:chgData name="Du Hân" userId="6b59abb1c1abfe84" providerId="LiveId" clId="{FE95CC83-712F-4594-9D4F-6B995D45C01C}" dt="2026-01-05T03:16:12.304" v="1932" actId="1076"/>
      <pc:docMkLst>
        <pc:docMk/>
      </pc:docMkLst>
      <pc:sldChg chg="addSp delSp modSp mod">
        <pc:chgData name="Du Hân" userId="6b59abb1c1abfe84" providerId="LiveId" clId="{FE95CC83-712F-4594-9D4F-6B995D45C01C}" dt="2026-01-05T03:16:12.304" v="1932" actId="1076"/>
        <pc:sldMkLst>
          <pc:docMk/>
          <pc:sldMk cId="0" sldId="256"/>
        </pc:sldMkLst>
        <pc:spChg chg="mod">
          <ac:chgData name="Du Hân" userId="6b59abb1c1abfe84" providerId="LiveId" clId="{FE95CC83-712F-4594-9D4F-6B995D45C01C}" dt="2026-01-05T01:07:20.134" v="1242" actId="107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4T22:45:09.474" v="35" actId="478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Du Hân" userId="6b59abb1c1abfe84" providerId="LiveId" clId="{FE95CC83-712F-4594-9D4F-6B995D45C01C}" dt="2026-01-05T03:16:12.304" v="1932" actId="1076"/>
          <ac:spMkLst>
            <pc:docMk/>
            <pc:sldMk cId="0" sldId="256"/>
            <ac:spMk id="3" creationId="{A5D89380-808A-4A82-0886-88344D3F1D61}"/>
          </ac:spMkLst>
        </pc:spChg>
        <pc:spChg chg="add mod">
          <ac:chgData name="Du Hân" userId="6b59abb1c1abfe84" providerId="LiveId" clId="{FE95CC83-712F-4594-9D4F-6B995D45C01C}" dt="2026-01-04T22:57:57.781" v="399" actId="14100"/>
          <ac:spMkLst>
            <pc:docMk/>
            <pc:sldMk cId="0" sldId="256"/>
            <ac:spMk id="4" creationId="{22164288-DA3F-320B-7F59-9F0FC7E26670}"/>
          </ac:spMkLst>
        </pc:spChg>
        <pc:spChg chg="add mod">
          <ac:chgData name="Du Hân" userId="6b59abb1c1abfe84" providerId="LiveId" clId="{FE95CC83-712F-4594-9D4F-6B995D45C01C}" dt="2026-01-04T23:00:48.853" v="493" actId="20577"/>
          <ac:spMkLst>
            <pc:docMk/>
            <pc:sldMk cId="0" sldId="256"/>
            <ac:spMk id="7" creationId="{63541C9C-8E53-1584-45AD-5B23C2A6FEB4}"/>
          </ac:spMkLst>
        </pc:spChg>
        <pc:spChg chg="add mod">
          <ac:chgData name="Du Hân" userId="6b59abb1c1abfe84" providerId="LiveId" clId="{FE95CC83-712F-4594-9D4F-6B995D45C01C}" dt="2026-01-04T23:00:27.655" v="483" actId="1076"/>
          <ac:spMkLst>
            <pc:docMk/>
            <pc:sldMk cId="0" sldId="256"/>
            <ac:spMk id="8" creationId="{CD583ADF-75CD-0DF5-C5D8-A6A6D4E3620E}"/>
          </ac:spMkLst>
        </pc:spChg>
        <pc:spChg chg="add mod">
          <ac:chgData name="Du Hân" userId="6b59abb1c1abfe84" providerId="LiveId" clId="{FE95CC83-712F-4594-9D4F-6B995D45C01C}" dt="2026-01-04T23:01:04.207" v="495"/>
          <ac:spMkLst>
            <pc:docMk/>
            <pc:sldMk cId="0" sldId="256"/>
            <ac:spMk id="9" creationId="{7FBBEDB7-5B75-A7C4-D80D-F72032ED08DD}"/>
          </ac:spMkLst>
        </pc:spChg>
        <pc:spChg chg="add del mod">
          <ac:chgData name="Du Hân" userId="6b59abb1c1abfe84" providerId="LiveId" clId="{FE95CC83-712F-4594-9D4F-6B995D45C01C}" dt="2026-01-04T23:05:15.031" v="524" actId="478"/>
          <ac:spMkLst>
            <pc:docMk/>
            <pc:sldMk cId="0" sldId="256"/>
            <ac:spMk id="12" creationId="{4627D3F3-7048-DAD0-AC0A-BC4FD3D5B610}"/>
          </ac:spMkLst>
        </pc:spChg>
        <pc:spChg chg="add del mod">
          <ac:chgData name="Du Hân" userId="6b59abb1c1abfe84" providerId="LiveId" clId="{FE95CC83-712F-4594-9D4F-6B995D45C01C}" dt="2026-01-04T23:05:14.434" v="523" actId="478"/>
          <ac:spMkLst>
            <pc:docMk/>
            <pc:sldMk cId="0" sldId="256"/>
            <ac:spMk id="13" creationId="{CD4F2154-394E-B616-3CEF-7E11D85BEB63}"/>
          </ac:spMkLst>
        </pc:spChg>
        <pc:spChg chg="add del mod ord">
          <ac:chgData name="Du Hân" userId="6b59abb1c1abfe84" providerId="LiveId" clId="{FE95CC83-712F-4594-9D4F-6B995D45C01C}" dt="2026-01-04T23:05:05.926" v="517" actId="478"/>
          <ac:spMkLst>
            <pc:docMk/>
            <pc:sldMk cId="0" sldId="256"/>
            <ac:spMk id="14" creationId="{3913BB6A-A589-E042-162D-644CF060FFE2}"/>
          </ac:spMkLst>
        </pc:spChg>
        <pc:spChg chg="add del mod">
          <ac:chgData name="Du Hân" userId="6b59abb1c1abfe84" providerId="LiveId" clId="{FE95CC83-712F-4594-9D4F-6B995D45C01C}" dt="2026-01-04T23:05:08.346" v="519" actId="478"/>
          <ac:spMkLst>
            <pc:docMk/>
            <pc:sldMk cId="0" sldId="256"/>
            <ac:spMk id="15" creationId="{6E4A0A8B-44FE-5B96-4C1F-CEF32D7073A5}"/>
          </ac:spMkLst>
        </pc:spChg>
        <pc:spChg chg="add del mod">
          <ac:chgData name="Du Hân" userId="6b59abb1c1abfe84" providerId="LiveId" clId="{FE95CC83-712F-4594-9D4F-6B995D45C01C}" dt="2026-01-04T23:05:07.828" v="518" actId="478"/>
          <ac:spMkLst>
            <pc:docMk/>
            <pc:sldMk cId="0" sldId="256"/>
            <ac:spMk id="16" creationId="{2CAB588B-4D0B-FBB0-8ED5-227D7A4711B9}"/>
          </ac:spMkLst>
        </pc:spChg>
        <pc:spChg chg="add del mod ord">
          <ac:chgData name="Du Hân" userId="6b59abb1c1abfe84" providerId="LiveId" clId="{FE95CC83-712F-4594-9D4F-6B995D45C01C}" dt="2026-01-04T23:05:11.798" v="521" actId="478"/>
          <ac:spMkLst>
            <pc:docMk/>
            <pc:sldMk cId="0" sldId="256"/>
            <ac:spMk id="17" creationId="{FDEAEB39-418E-631F-676B-CDF3138910E2}"/>
          </ac:spMkLst>
        </pc:spChg>
        <pc:spChg chg="add del mod">
          <ac:chgData name="Du Hân" userId="6b59abb1c1abfe84" providerId="LiveId" clId="{FE95CC83-712F-4594-9D4F-6B995D45C01C}" dt="2026-01-04T23:06:59.104" v="556" actId="478"/>
          <ac:spMkLst>
            <pc:docMk/>
            <pc:sldMk cId="0" sldId="256"/>
            <ac:spMk id="18" creationId="{9D2DDD20-A74E-F421-0D2B-8EBDD7D7F541}"/>
          </ac:spMkLst>
        </pc:spChg>
        <pc:spChg chg="add del mod">
          <ac:chgData name="Du Hân" userId="6b59abb1c1abfe84" providerId="LiveId" clId="{FE95CC83-712F-4594-9D4F-6B995D45C01C}" dt="2026-01-04T23:05:31.311" v="528" actId="478"/>
          <ac:spMkLst>
            <pc:docMk/>
            <pc:sldMk cId="0" sldId="256"/>
            <ac:spMk id="19" creationId="{2D5B97F7-345F-07D2-60F4-75AAADEE9E61}"/>
          </ac:spMkLst>
        </pc:spChg>
        <pc:spChg chg="add del">
          <ac:chgData name="Du Hân" userId="6b59abb1c1abfe84" providerId="LiveId" clId="{FE95CC83-712F-4594-9D4F-6B995D45C01C}" dt="2026-01-04T23:09:51.167" v="589" actId="11529"/>
          <ac:spMkLst>
            <pc:docMk/>
            <pc:sldMk cId="0" sldId="256"/>
            <ac:spMk id="20" creationId="{736C69E8-56E0-EB7A-C772-2D1F3F96FD55}"/>
          </ac:spMkLst>
        </pc:spChg>
        <pc:picChg chg="add del mod">
          <ac:chgData name="Du Hân" userId="6b59abb1c1abfe84" providerId="LiveId" clId="{FE95CC83-712F-4594-9D4F-6B995D45C01C}" dt="2026-01-04T22:57:14.170" v="394" actId="478"/>
          <ac:picMkLst>
            <pc:docMk/>
            <pc:sldMk cId="0" sldId="256"/>
            <ac:picMk id="6" creationId="{EB4D5A47-E810-B57D-5FE6-3952E9818002}"/>
          </ac:picMkLst>
        </pc:picChg>
        <pc:picChg chg="add del mod">
          <ac:chgData name="Du Hân" userId="6b59abb1c1abfe84" providerId="LiveId" clId="{FE95CC83-712F-4594-9D4F-6B995D45C01C}" dt="2026-01-04T23:01:55.432" v="500" actId="478"/>
          <ac:picMkLst>
            <pc:docMk/>
            <pc:sldMk cId="0" sldId="256"/>
            <ac:picMk id="11" creationId="{2EF9B937-12E7-0AC6-94E4-E3D886D21FD1}"/>
          </ac:picMkLst>
        </pc:picChg>
      </pc:sldChg>
      <pc:sldChg chg="addSp delSp modSp mod modClrScheme chgLayout">
        <pc:chgData name="Du Hân" userId="6b59abb1c1abfe84" providerId="LiveId" clId="{FE95CC83-712F-4594-9D4F-6B995D45C01C}" dt="2026-01-04T23:16:22.158" v="640" actId="1076"/>
        <pc:sldMkLst>
          <pc:docMk/>
          <pc:sldMk cId="0" sldId="257"/>
        </pc:sldMkLst>
        <pc:spChg chg="mod">
          <ac:chgData name="Du Hân" userId="6b59abb1c1abfe84" providerId="LiveId" clId="{FE95CC83-712F-4594-9D4F-6B995D45C01C}" dt="2026-01-04T23:14:06.537" v="625" actId="207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Du Hân" userId="6b59abb1c1abfe84" providerId="LiveId" clId="{FE95CC83-712F-4594-9D4F-6B995D45C01C}" dt="2026-01-04T23:07:44.011" v="569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Du Hân" userId="6b59abb1c1abfe84" providerId="LiveId" clId="{FE95CC83-712F-4594-9D4F-6B995D45C01C}" dt="2026-01-04T23:13:57.814" v="622" actId="164"/>
          <ac:spMkLst>
            <pc:docMk/>
            <pc:sldMk cId="0" sldId="257"/>
            <ac:spMk id="4" creationId="{11BD6A77-E637-6EA4-4F00-D0A12F5FB214}"/>
          </ac:spMkLst>
        </pc:spChg>
        <pc:spChg chg="add mod">
          <ac:chgData name="Du Hân" userId="6b59abb1c1abfe84" providerId="LiveId" clId="{FE95CC83-712F-4594-9D4F-6B995D45C01C}" dt="2026-01-04T23:13:53.508" v="621" actId="164"/>
          <ac:spMkLst>
            <pc:docMk/>
            <pc:sldMk cId="0" sldId="257"/>
            <ac:spMk id="6" creationId="{D80DFC06-0DF0-C887-510D-536DC30A3167}"/>
          </ac:spMkLst>
        </pc:spChg>
        <pc:spChg chg="add del mod">
          <ac:chgData name="Du Hân" userId="6b59abb1c1abfe84" providerId="LiveId" clId="{FE95CC83-712F-4594-9D4F-6B995D45C01C}" dt="2026-01-04T23:10:58.457" v="602" actId="478"/>
          <ac:spMkLst>
            <pc:docMk/>
            <pc:sldMk cId="0" sldId="257"/>
            <ac:spMk id="7" creationId="{5A78156E-2461-DFA9-F806-006DECCA47AA}"/>
          </ac:spMkLst>
        </pc:spChg>
        <pc:spChg chg="add del mod">
          <ac:chgData name="Du Hân" userId="6b59abb1c1abfe84" providerId="LiveId" clId="{FE95CC83-712F-4594-9D4F-6B995D45C01C}" dt="2026-01-04T23:10:49.948" v="599" actId="478"/>
          <ac:spMkLst>
            <pc:docMk/>
            <pc:sldMk cId="0" sldId="257"/>
            <ac:spMk id="8" creationId="{F57C7F73-9889-53C0-F02A-D20F424F37CF}"/>
          </ac:spMkLst>
        </pc:spChg>
        <pc:spChg chg="add del mod">
          <ac:chgData name="Du Hân" userId="6b59abb1c1abfe84" providerId="LiveId" clId="{FE95CC83-712F-4594-9D4F-6B995D45C01C}" dt="2026-01-04T23:06:57.252" v="554" actId="26606"/>
          <ac:spMkLst>
            <pc:docMk/>
            <pc:sldMk cId="0" sldId="257"/>
            <ac:spMk id="9" creationId="{6A51739E-DD8F-5231-5AC4-63842D1BFFA6}"/>
          </ac:spMkLst>
        </pc:spChg>
        <pc:spChg chg="add del mod">
          <ac:chgData name="Du Hân" userId="6b59abb1c1abfe84" providerId="LiveId" clId="{FE95CC83-712F-4594-9D4F-6B995D45C01C}" dt="2026-01-04T23:10:49.398" v="598" actId="478"/>
          <ac:spMkLst>
            <pc:docMk/>
            <pc:sldMk cId="0" sldId="257"/>
            <ac:spMk id="10" creationId="{CCECBDB6-4FBE-4E11-FEC6-33AF8B0EC7C4}"/>
          </ac:spMkLst>
        </pc:spChg>
        <pc:spChg chg="add mod">
          <ac:chgData name="Du Hân" userId="6b59abb1c1abfe84" providerId="LiveId" clId="{FE95CC83-712F-4594-9D4F-6B995D45C01C}" dt="2026-01-04T23:13:53.508" v="621" actId="164"/>
          <ac:spMkLst>
            <pc:docMk/>
            <pc:sldMk cId="0" sldId="257"/>
            <ac:spMk id="11" creationId="{0C98F446-2CA4-885F-5463-8E1E07B68538}"/>
          </ac:spMkLst>
        </pc:spChg>
        <pc:spChg chg="add mod">
          <ac:chgData name="Du Hân" userId="6b59abb1c1abfe84" providerId="LiveId" clId="{FE95CC83-712F-4594-9D4F-6B995D45C01C}" dt="2026-01-04T23:13:44.313" v="619" actId="1076"/>
          <ac:spMkLst>
            <pc:docMk/>
            <pc:sldMk cId="0" sldId="257"/>
            <ac:spMk id="12" creationId="{2F59D319-D607-3374-D686-8A037EF1603A}"/>
          </ac:spMkLst>
        </pc:spChg>
        <pc:spChg chg="add mod">
          <ac:chgData name="Du Hân" userId="6b59abb1c1abfe84" providerId="LiveId" clId="{FE95CC83-712F-4594-9D4F-6B995D45C01C}" dt="2026-01-04T23:14:00.399" v="623" actId="164"/>
          <ac:spMkLst>
            <pc:docMk/>
            <pc:sldMk cId="0" sldId="257"/>
            <ac:spMk id="13" creationId="{B33773B7-AEEA-4E60-5778-C4D2BABA7F13}"/>
          </ac:spMkLst>
        </pc:spChg>
        <pc:spChg chg="add mod">
          <ac:chgData name="Du Hân" userId="6b59abb1c1abfe84" providerId="LiveId" clId="{FE95CC83-712F-4594-9D4F-6B995D45C01C}" dt="2026-01-04T23:13:26.291" v="614" actId="571"/>
          <ac:spMkLst>
            <pc:docMk/>
            <pc:sldMk cId="0" sldId="257"/>
            <ac:spMk id="14" creationId="{610ABF62-1328-D328-EE48-F1FEE0EBB33A}"/>
          </ac:spMkLst>
        </pc:spChg>
        <pc:spChg chg="add mod">
          <ac:chgData name="Du Hân" userId="6b59abb1c1abfe84" providerId="LiveId" clId="{FE95CC83-712F-4594-9D4F-6B995D45C01C}" dt="2026-01-04T23:13:26.291" v="614" actId="571"/>
          <ac:spMkLst>
            <pc:docMk/>
            <pc:sldMk cId="0" sldId="257"/>
            <ac:spMk id="15" creationId="{F15EB855-6390-BF03-D84D-AE2343D0916C}"/>
          </ac:spMkLst>
        </pc:spChg>
        <pc:spChg chg="add mod">
          <ac:chgData name="Du Hân" userId="6b59abb1c1abfe84" providerId="LiveId" clId="{FE95CC83-712F-4594-9D4F-6B995D45C01C}" dt="2026-01-04T23:14:00.399" v="623" actId="164"/>
          <ac:spMkLst>
            <pc:docMk/>
            <pc:sldMk cId="0" sldId="257"/>
            <ac:spMk id="16" creationId="{C13AF1CA-2365-28D9-2F30-DCDCD39FD994}"/>
          </ac:spMkLst>
        </pc:spChg>
        <pc:spChg chg="add mod">
          <ac:chgData name="Du Hân" userId="6b59abb1c1abfe84" providerId="LiveId" clId="{FE95CC83-712F-4594-9D4F-6B995D45C01C}" dt="2026-01-04T23:13:41.110" v="618" actId="571"/>
          <ac:spMkLst>
            <pc:docMk/>
            <pc:sldMk cId="0" sldId="257"/>
            <ac:spMk id="17" creationId="{30B62671-B508-27B4-EA1D-2F1798076305}"/>
          </ac:spMkLst>
        </pc:spChg>
        <pc:spChg chg="add mod">
          <ac:chgData name="Du Hân" userId="6b59abb1c1abfe84" providerId="LiveId" clId="{FE95CC83-712F-4594-9D4F-6B995D45C01C}" dt="2026-01-04T23:13:57.814" v="622" actId="164"/>
          <ac:spMkLst>
            <pc:docMk/>
            <pc:sldMk cId="0" sldId="257"/>
            <ac:spMk id="18" creationId="{42EB6E31-AC52-616F-A1D4-BA6E5B4EC722}"/>
          </ac:spMkLst>
        </pc:spChg>
        <pc:spChg chg="add ord">
          <ac:chgData name="Du Hân" userId="6b59abb1c1abfe84" providerId="LiveId" clId="{FE95CC83-712F-4594-9D4F-6B995D45C01C}" dt="2026-01-04T23:14:48.933" v="629" actId="167"/>
          <ac:spMkLst>
            <pc:docMk/>
            <pc:sldMk cId="0" sldId="257"/>
            <ac:spMk id="22" creationId="{FBFA7B83-9BC4-77B4-1563-30D598718F02}"/>
          </ac:spMkLst>
        </pc:spChg>
        <pc:spChg chg="add del mod">
          <ac:chgData name="Du Hân" userId="6b59abb1c1abfe84" providerId="LiveId" clId="{FE95CC83-712F-4594-9D4F-6B995D45C01C}" dt="2026-01-04T23:14:38.030" v="628" actId="478"/>
          <ac:spMkLst>
            <pc:docMk/>
            <pc:sldMk cId="0" sldId="257"/>
            <ac:spMk id="23" creationId="{CECBA526-ABC6-770A-6018-A7F5B87A2390}"/>
          </ac:spMkLst>
        </pc:spChg>
        <pc:spChg chg="add mod">
          <ac:chgData name="Du Hân" userId="6b59abb1c1abfe84" providerId="LiveId" clId="{FE95CC83-712F-4594-9D4F-6B995D45C01C}" dt="2026-01-04T23:15:38.392" v="631" actId="571"/>
          <ac:spMkLst>
            <pc:docMk/>
            <pc:sldMk cId="0" sldId="257"/>
            <ac:spMk id="24" creationId="{1F15C4C2-6C00-1A10-1E73-260D9A384405}"/>
          </ac:spMkLst>
        </pc:spChg>
        <pc:spChg chg="mod">
          <ac:chgData name="Du Hân" userId="6b59abb1c1abfe84" providerId="LiveId" clId="{FE95CC83-712F-4594-9D4F-6B995D45C01C}" dt="2026-01-04T23:15:38.392" v="631" actId="571"/>
          <ac:spMkLst>
            <pc:docMk/>
            <pc:sldMk cId="0" sldId="257"/>
            <ac:spMk id="26" creationId="{CAB3C06E-EC45-4586-8433-0927C2F3F14D}"/>
          </ac:spMkLst>
        </pc:spChg>
        <pc:spChg chg="mod">
          <ac:chgData name="Du Hân" userId="6b59abb1c1abfe84" providerId="LiveId" clId="{FE95CC83-712F-4594-9D4F-6B995D45C01C}" dt="2026-01-04T23:15:38.392" v="631" actId="571"/>
          <ac:spMkLst>
            <pc:docMk/>
            <pc:sldMk cId="0" sldId="257"/>
            <ac:spMk id="27" creationId="{CBA0C5E8-5B75-0E40-E994-37CD345656DF}"/>
          </ac:spMkLst>
        </pc:spChg>
        <pc:spChg chg="add mod ord">
          <ac:chgData name="Du Hân" userId="6b59abb1c1abfe84" providerId="LiveId" clId="{FE95CC83-712F-4594-9D4F-6B995D45C01C}" dt="2026-01-04T23:16:22.158" v="640" actId="1076"/>
          <ac:spMkLst>
            <pc:docMk/>
            <pc:sldMk cId="0" sldId="257"/>
            <ac:spMk id="28" creationId="{300F04B2-7153-4365-AC54-045011BDF4D2}"/>
          </ac:spMkLst>
        </pc:spChg>
        <pc:spChg chg="add del mod">
          <ac:chgData name="Du Hân" userId="6b59abb1c1abfe84" providerId="LiveId" clId="{FE95CC83-712F-4594-9D4F-6B995D45C01C}" dt="2026-01-04T23:16:07.036" v="637" actId="478"/>
          <ac:spMkLst>
            <pc:docMk/>
            <pc:sldMk cId="0" sldId="257"/>
            <ac:spMk id="29" creationId="{6E35121E-A8CD-57B5-597C-5F30B3486FB5}"/>
          </ac:spMkLst>
        </pc:spChg>
        <pc:spChg chg="add mod ord">
          <ac:chgData name="Du Hân" userId="6b59abb1c1abfe84" providerId="LiveId" clId="{FE95CC83-712F-4594-9D4F-6B995D45C01C}" dt="2026-01-04T23:16:05.007" v="636" actId="167"/>
          <ac:spMkLst>
            <pc:docMk/>
            <pc:sldMk cId="0" sldId="257"/>
            <ac:spMk id="30" creationId="{72EDA8A1-B90D-923F-B42A-8E8770935652}"/>
          </ac:spMkLst>
        </pc:spChg>
        <pc:spChg chg="add del mod">
          <ac:chgData name="Du Hân" userId="6b59abb1c1abfe84" providerId="LiveId" clId="{FE95CC83-712F-4594-9D4F-6B995D45C01C}" dt="2026-01-04T23:16:15.060" v="639" actId="478"/>
          <ac:spMkLst>
            <pc:docMk/>
            <pc:sldMk cId="0" sldId="257"/>
            <ac:spMk id="31" creationId="{15B80B83-E6FC-906A-8327-A74AABC44E0D}"/>
          </ac:spMkLst>
        </pc:spChg>
        <pc:grpChg chg="add mod">
          <ac:chgData name="Du Hân" userId="6b59abb1c1abfe84" providerId="LiveId" clId="{FE95CC83-712F-4594-9D4F-6B995D45C01C}" dt="2026-01-04T23:13:53.508" v="621" actId="164"/>
          <ac:grpSpMkLst>
            <pc:docMk/>
            <pc:sldMk cId="0" sldId="257"/>
            <ac:grpSpMk id="19" creationId="{41721950-91F0-B784-E2EA-38B6CE153C31}"/>
          </ac:grpSpMkLst>
        </pc:grpChg>
        <pc:grpChg chg="add mod">
          <ac:chgData name="Du Hân" userId="6b59abb1c1abfe84" providerId="LiveId" clId="{FE95CC83-712F-4594-9D4F-6B995D45C01C}" dt="2026-01-04T23:13:57.814" v="622" actId="164"/>
          <ac:grpSpMkLst>
            <pc:docMk/>
            <pc:sldMk cId="0" sldId="257"/>
            <ac:grpSpMk id="20" creationId="{6B47B644-AC90-7D05-93A3-3A678C1B4CA5}"/>
          </ac:grpSpMkLst>
        </pc:grpChg>
        <pc:grpChg chg="add mod">
          <ac:chgData name="Du Hân" userId="6b59abb1c1abfe84" providerId="LiveId" clId="{FE95CC83-712F-4594-9D4F-6B995D45C01C}" dt="2026-01-04T23:14:00.399" v="623" actId="164"/>
          <ac:grpSpMkLst>
            <pc:docMk/>
            <pc:sldMk cId="0" sldId="257"/>
            <ac:grpSpMk id="21" creationId="{6011EAFB-479F-7A77-21CC-E659DCB91DAC}"/>
          </ac:grpSpMkLst>
        </pc:grpChg>
        <pc:grpChg chg="add mod">
          <ac:chgData name="Du Hân" userId="6b59abb1c1abfe84" providerId="LiveId" clId="{FE95CC83-712F-4594-9D4F-6B995D45C01C}" dt="2026-01-04T23:15:38.392" v="631" actId="571"/>
          <ac:grpSpMkLst>
            <pc:docMk/>
            <pc:sldMk cId="0" sldId="257"/>
            <ac:grpSpMk id="25" creationId="{1165A413-A582-7FA8-3FA9-522EDFFB60E6}"/>
          </ac:grpSpMkLst>
        </pc:grpChg>
        <pc:graphicFrameChg chg="add del mod modGraphic">
          <ac:chgData name="Du Hân" userId="6b59abb1c1abfe84" providerId="LiveId" clId="{FE95CC83-712F-4594-9D4F-6B995D45C01C}" dt="2026-01-04T23:06:57.252" v="554" actId="26606"/>
          <ac:graphicFrameMkLst>
            <pc:docMk/>
            <pc:sldMk cId="0" sldId="257"/>
            <ac:graphicFrameMk id="5" creationId="{5BC12A06-04A8-4AD9-23A3-B5E8301320C9}"/>
          </ac:graphicFrameMkLst>
        </pc:graphicFrameChg>
      </pc:sldChg>
      <pc:sldChg chg="addSp delSp modSp del mod">
        <pc:chgData name="Du Hân" userId="6b59abb1c1abfe84" providerId="LiveId" clId="{FE95CC83-712F-4594-9D4F-6B995D45C01C}" dt="2026-01-04T22:44:34.162" v="2" actId="47"/>
        <pc:sldMkLst>
          <pc:docMk/>
          <pc:sldMk cId="0" sldId="258"/>
        </pc:sldMkLst>
        <pc:spChg chg="del">
          <ac:chgData name="Du Hân" userId="6b59abb1c1abfe84" providerId="LiveId" clId="{FE95CC83-712F-4594-9D4F-6B995D45C01C}" dt="2026-01-04T22:44:28.443" v="1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Du Hân" userId="6b59abb1c1abfe84" providerId="LiveId" clId="{FE95CC83-712F-4594-9D4F-6B995D45C01C}" dt="2026-01-04T22:44:28.443" v="1" actId="478"/>
          <ac:spMkLst>
            <pc:docMk/>
            <pc:sldMk cId="0" sldId="258"/>
            <ac:spMk id="5" creationId="{89B897AE-654F-024C-9904-FFA5A9B2CDF1}"/>
          </ac:spMkLst>
        </pc:spChg>
      </pc:sldChg>
      <pc:sldChg chg="addSp delSp modSp mod">
        <pc:chgData name="Du Hân" userId="6b59abb1c1abfe84" providerId="LiveId" clId="{FE95CC83-712F-4594-9D4F-6B995D45C01C}" dt="2026-01-04T23:27:28.948" v="804" actId="1076"/>
        <pc:sldMkLst>
          <pc:docMk/>
          <pc:sldMk cId="0" sldId="259"/>
        </pc:sldMkLst>
        <pc:spChg chg="mod">
          <ac:chgData name="Du Hân" userId="6b59abb1c1abfe84" providerId="LiveId" clId="{FE95CC83-712F-4594-9D4F-6B995D45C01C}" dt="2026-01-04T23:27:28.948" v="804" actId="1076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4T23:22:46.725" v="714" actId="478"/>
          <ac:spMkLst>
            <pc:docMk/>
            <pc:sldMk cId="0" sldId="259"/>
            <ac:spMk id="3" creationId="{00000000-0000-0000-0000-000000000000}"/>
          </ac:spMkLst>
        </pc:spChg>
        <pc:spChg chg="add del mod ord">
          <ac:chgData name="Du Hân" userId="6b59abb1c1abfe84" providerId="LiveId" clId="{FE95CC83-712F-4594-9D4F-6B995D45C01C}" dt="2026-01-04T23:21:20.930" v="696" actId="478"/>
          <ac:spMkLst>
            <pc:docMk/>
            <pc:sldMk cId="0" sldId="259"/>
            <ac:spMk id="4" creationId="{B58D8E50-29CD-74B7-1354-01FF7DC3D394}"/>
          </ac:spMkLst>
        </pc:spChg>
        <pc:spChg chg="add mod ord">
          <ac:chgData name="Du Hân" userId="6b59abb1c1abfe84" providerId="LiveId" clId="{FE95CC83-712F-4594-9D4F-6B995D45C01C}" dt="2026-01-04T23:26:43.295" v="796" actId="14100"/>
          <ac:spMkLst>
            <pc:docMk/>
            <pc:sldMk cId="0" sldId="259"/>
            <ac:spMk id="5" creationId="{74D03BAD-BF55-E182-6035-9E4A419E80BF}"/>
          </ac:spMkLst>
        </pc:spChg>
        <pc:spChg chg="add mod ord">
          <ac:chgData name="Du Hân" userId="6b59abb1c1abfe84" providerId="LiveId" clId="{FE95CC83-712F-4594-9D4F-6B995D45C01C}" dt="2026-01-04T23:27:00.283" v="798" actId="14100"/>
          <ac:spMkLst>
            <pc:docMk/>
            <pc:sldMk cId="0" sldId="259"/>
            <ac:spMk id="6" creationId="{3AF290F2-8D88-433B-2952-3CE0FA7B765F}"/>
          </ac:spMkLst>
        </pc:spChg>
        <pc:spChg chg="add mod ord">
          <ac:chgData name="Du Hân" userId="6b59abb1c1abfe84" providerId="LiveId" clId="{FE95CC83-712F-4594-9D4F-6B995D45C01C}" dt="2026-01-04T23:27:25.742" v="803" actId="14100"/>
          <ac:spMkLst>
            <pc:docMk/>
            <pc:sldMk cId="0" sldId="259"/>
            <ac:spMk id="7" creationId="{574EF5C4-4197-09C9-CAD8-F83021A8178D}"/>
          </ac:spMkLst>
        </pc:spChg>
      </pc:sldChg>
      <pc:sldChg chg="addSp delSp modSp mod modClrScheme chgLayout">
        <pc:chgData name="Du Hân" userId="6b59abb1c1abfe84" providerId="LiveId" clId="{FE95CC83-712F-4594-9D4F-6B995D45C01C}" dt="2026-01-04T23:32:26.670" v="836"/>
        <pc:sldMkLst>
          <pc:docMk/>
          <pc:sldMk cId="0" sldId="260"/>
        </pc:sldMkLst>
        <pc:spChg chg="mod">
          <ac:chgData name="Du Hân" userId="6b59abb1c1abfe84" providerId="LiveId" clId="{FE95CC83-712F-4594-9D4F-6B995D45C01C}" dt="2026-01-04T23:29:39.671" v="807" actId="207"/>
          <ac:spMkLst>
            <pc:docMk/>
            <pc:sldMk cId="0" sldId="260"/>
            <ac:spMk id="2" creationId="{00000000-0000-0000-0000-000000000000}"/>
          </ac:spMkLst>
        </pc:spChg>
        <pc:spChg chg="del">
          <ac:chgData name="Du Hân" userId="6b59abb1c1abfe84" providerId="LiveId" clId="{FE95CC83-712F-4594-9D4F-6B995D45C01C}" dt="2026-01-04T23:29:19.676" v="805" actId="26606"/>
          <ac:spMkLst>
            <pc:docMk/>
            <pc:sldMk cId="0" sldId="260"/>
            <ac:spMk id="3" creationId="{00000000-0000-0000-0000-000000000000}"/>
          </ac:spMkLst>
        </pc:spChg>
        <pc:spChg chg="add del mod">
          <ac:chgData name="Du Hân" userId="6b59abb1c1abfe84" providerId="LiveId" clId="{FE95CC83-712F-4594-9D4F-6B995D45C01C}" dt="2026-01-04T23:30:05.595" v="808" actId="22"/>
          <ac:spMkLst>
            <pc:docMk/>
            <pc:sldMk cId="0" sldId="260"/>
            <ac:spMk id="9" creationId="{F181B07C-340C-128A-C2D2-8D973DF20A67}"/>
          </ac:spMkLst>
        </pc:spChg>
        <pc:spChg chg="add mod">
          <ac:chgData name="Du Hân" userId="6b59abb1c1abfe84" providerId="LiveId" clId="{FE95CC83-712F-4594-9D4F-6B995D45C01C}" dt="2026-01-04T23:32:26.670" v="836"/>
          <ac:spMkLst>
            <pc:docMk/>
            <pc:sldMk cId="0" sldId="260"/>
            <ac:spMk id="12" creationId="{4E25005B-2240-B56B-164F-1F35038404A8}"/>
          </ac:spMkLst>
        </pc:spChg>
        <pc:graphicFrameChg chg="add mod">
          <ac:chgData name="Du Hân" userId="6b59abb1c1abfe84" providerId="LiveId" clId="{FE95CC83-712F-4594-9D4F-6B995D45C01C}" dt="2026-01-04T23:29:19.676" v="805" actId="26606"/>
          <ac:graphicFrameMkLst>
            <pc:docMk/>
            <pc:sldMk cId="0" sldId="260"/>
            <ac:graphicFrameMk id="5" creationId="{C2F52534-B16E-A043-C929-EBF7733DEDAB}"/>
          </ac:graphicFrameMkLst>
        </pc:graphicFrameChg>
        <pc:picChg chg="add mod ord">
          <ac:chgData name="Du Hân" userId="6b59abb1c1abfe84" providerId="LiveId" clId="{FE95CC83-712F-4594-9D4F-6B995D45C01C}" dt="2026-01-04T23:31:04.652" v="822" actId="1076"/>
          <ac:picMkLst>
            <pc:docMk/>
            <pc:sldMk cId="0" sldId="260"/>
            <ac:picMk id="6" creationId="{8050F5D1-314C-2B1E-432B-1BB4E68709EB}"/>
          </ac:picMkLst>
        </pc:picChg>
        <pc:picChg chg="add mod">
          <ac:chgData name="Du Hân" userId="6b59abb1c1abfe84" providerId="LiveId" clId="{FE95CC83-712F-4594-9D4F-6B995D45C01C}" dt="2026-01-04T23:31:10.206" v="825" actId="1076"/>
          <ac:picMkLst>
            <pc:docMk/>
            <pc:sldMk cId="0" sldId="260"/>
            <ac:picMk id="8" creationId="{3B6D44BE-C471-00CA-2A14-7AD84433198C}"/>
          </ac:picMkLst>
        </pc:picChg>
        <pc:picChg chg="add mod">
          <ac:chgData name="Du Hân" userId="6b59abb1c1abfe84" providerId="LiveId" clId="{FE95CC83-712F-4594-9D4F-6B995D45C01C}" dt="2026-01-04T23:32:11.292" v="835" actId="14100"/>
          <ac:picMkLst>
            <pc:docMk/>
            <pc:sldMk cId="0" sldId="260"/>
            <ac:picMk id="11" creationId="{17B3F36A-35A1-4080-0AE8-A2559874052C}"/>
          </ac:picMkLst>
        </pc:picChg>
      </pc:sldChg>
      <pc:sldChg chg="addSp delSp modSp mod">
        <pc:chgData name="Du Hân" userId="6b59abb1c1abfe84" providerId="LiveId" clId="{FE95CC83-712F-4594-9D4F-6B995D45C01C}" dt="2026-01-04T23:36:16.093" v="878" actId="123"/>
        <pc:sldMkLst>
          <pc:docMk/>
          <pc:sldMk cId="0" sldId="261"/>
        </pc:sldMkLst>
        <pc:spChg chg="mod">
          <ac:chgData name="Du Hân" userId="6b59abb1c1abfe84" providerId="LiveId" clId="{FE95CC83-712F-4594-9D4F-6B995D45C01C}" dt="2026-01-04T23:34:02.698" v="850" actId="207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Du Hân" userId="6b59abb1c1abfe84" providerId="LiveId" clId="{FE95CC83-712F-4594-9D4F-6B995D45C01C}" dt="2026-01-04T23:33:44.782" v="843" actId="478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Du Hân" userId="6b59abb1c1abfe84" providerId="LiveId" clId="{FE95CC83-712F-4594-9D4F-6B995D45C01C}" dt="2026-01-04T23:36:16.093" v="878" actId="123"/>
          <ac:spMkLst>
            <pc:docMk/>
            <pc:sldMk cId="0" sldId="261"/>
            <ac:spMk id="5" creationId="{FC3883D6-C3C4-C2A8-3D83-205D5DCEB84B}"/>
          </ac:spMkLst>
        </pc:spChg>
        <pc:picChg chg="add del mod">
          <ac:chgData name="Du Hân" userId="6b59abb1c1abfe84" providerId="LiveId" clId="{FE95CC83-712F-4594-9D4F-6B995D45C01C}" dt="2026-01-04T23:36:07.393" v="875" actId="14100"/>
          <ac:picMkLst>
            <pc:docMk/>
            <pc:sldMk cId="0" sldId="261"/>
            <ac:picMk id="1026" creationId="{91E97383-60DD-70DC-F8E2-F479975C0DF3}"/>
          </ac:picMkLst>
        </pc:picChg>
      </pc:sldChg>
      <pc:sldChg chg="addSp delSp modSp mod">
        <pc:chgData name="Du Hân" userId="6b59abb1c1abfe84" providerId="LiveId" clId="{FE95CC83-712F-4594-9D4F-6B995D45C01C}" dt="2026-01-05T03:07:00.772" v="1807" actId="207"/>
        <pc:sldMkLst>
          <pc:docMk/>
          <pc:sldMk cId="0" sldId="262"/>
        </pc:sldMkLst>
        <pc:spChg chg="mod">
          <ac:chgData name="Du Hân" userId="6b59abb1c1abfe84" providerId="LiveId" clId="{FE95CC83-712F-4594-9D4F-6B995D45C01C}" dt="2026-01-05T03:07:00.772" v="1807" actId="207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4T23:37:19.947" v="883" actId="478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Du Hân" userId="6b59abb1c1abfe84" providerId="LiveId" clId="{FE95CC83-712F-4594-9D4F-6B995D45C01C}" dt="2026-01-04T23:37:33.100" v="887" actId="1076"/>
          <ac:picMkLst>
            <pc:docMk/>
            <pc:sldMk cId="0" sldId="262"/>
            <ac:picMk id="2050" creationId="{216EB55F-7F20-12CC-C1B4-B4F34B27B5CF}"/>
          </ac:picMkLst>
        </pc:picChg>
      </pc:sldChg>
      <pc:sldChg chg="addSp delSp modSp mod">
        <pc:chgData name="Du Hân" userId="6b59abb1c1abfe84" providerId="LiveId" clId="{FE95CC83-712F-4594-9D4F-6B995D45C01C}" dt="2026-01-05T03:06:50.950" v="1805" actId="207"/>
        <pc:sldMkLst>
          <pc:docMk/>
          <pc:sldMk cId="0" sldId="263"/>
        </pc:sldMkLst>
        <pc:spChg chg="mod">
          <ac:chgData name="Du Hân" userId="6b59abb1c1abfe84" providerId="LiveId" clId="{FE95CC83-712F-4594-9D4F-6B995D45C01C}" dt="2026-01-05T03:06:50.950" v="1805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Du Hân" userId="6b59abb1c1abfe84" providerId="LiveId" clId="{FE95CC83-712F-4594-9D4F-6B995D45C01C}" dt="2026-01-04T23:42:58.790" v="968" actId="1076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Du Hân" userId="6b59abb1c1abfe84" providerId="LiveId" clId="{FE95CC83-712F-4594-9D4F-6B995D45C01C}" dt="2026-01-04T23:42:53.596" v="966" actId="1076"/>
          <ac:spMkLst>
            <pc:docMk/>
            <pc:sldMk cId="0" sldId="263"/>
            <ac:spMk id="5" creationId="{F25DAA2A-9664-8247-A72C-7B521C40D803}"/>
          </ac:spMkLst>
        </pc:spChg>
        <pc:spChg chg="add mod">
          <ac:chgData name="Du Hân" userId="6b59abb1c1abfe84" providerId="LiveId" clId="{FE95CC83-712F-4594-9D4F-6B995D45C01C}" dt="2026-01-04T23:42:56.624" v="967" actId="1076"/>
          <ac:spMkLst>
            <pc:docMk/>
            <pc:sldMk cId="0" sldId="263"/>
            <ac:spMk id="7" creationId="{19AB7CC4-0ABE-6694-C5F0-5F98615F9ECE}"/>
          </ac:spMkLst>
        </pc:spChg>
        <pc:spChg chg="add mod ord">
          <ac:chgData name="Du Hân" userId="6b59abb1c1abfe84" providerId="LiveId" clId="{FE95CC83-712F-4594-9D4F-6B995D45C01C}" dt="2026-01-04T23:45:39.555" v="995" actId="164"/>
          <ac:spMkLst>
            <pc:docMk/>
            <pc:sldMk cId="0" sldId="263"/>
            <ac:spMk id="12" creationId="{3BCC8470-1D62-4A78-A22B-E7FBF377B858}"/>
          </ac:spMkLst>
        </pc:spChg>
        <pc:spChg chg="add mod">
          <ac:chgData name="Du Hân" userId="6b59abb1c1abfe84" providerId="LiveId" clId="{FE95CC83-712F-4594-9D4F-6B995D45C01C}" dt="2026-01-04T23:46:16.717" v="1042" actId="1076"/>
          <ac:spMkLst>
            <pc:docMk/>
            <pc:sldMk cId="0" sldId="263"/>
            <ac:spMk id="13" creationId="{A0CFAED3-3C26-19F4-FA94-8F811096FF32}"/>
          </ac:spMkLst>
        </pc:spChg>
        <pc:spChg chg="add mod ord">
          <ac:chgData name="Du Hân" userId="6b59abb1c1abfe84" providerId="LiveId" clId="{FE95CC83-712F-4594-9D4F-6B995D45C01C}" dt="2026-01-04T23:47:32.074" v="1058" actId="14100"/>
          <ac:spMkLst>
            <pc:docMk/>
            <pc:sldMk cId="0" sldId="263"/>
            <ac:spMk id="17" creationId="{047AB66A-F401-6894-8E39-9ECB6D440078}"/>
          </ac:spMkLst>
        </pc:spChg>
        <pc:spChg chg="add mod">
          <ac:chgData name="Du Hân" userId="6b59abb1c1abfe84" providerId="LiveId" clId="{FE95CC83-712F-4594-9D4F-6B995D45C01C}" dt="2026-01-04T23:48:24.236" v="1080" actId="1076"/>
          <ac:spMkLst>
            <pc:docMk/>
            <pc:sldMk cId="0" sldId="263"/>
            <ac:spMk id="18" creationId="{38FF0872-BD33-B2DB-6803-504F5E8C7D6C}"/>
          </ac:spMkLst>
        </pc:spChg>
        <pc:grpChg chg="add mod">
          <ac:chgData name="Du Hân" userId="6b59abb1c1abfe84" providerId="LiveId" clId="{FE95CC83-712F-4594-9D4F-6B995D45C01C}" dt="2026-01-04T23:46:13.279" v="1041" actId="1076"/>
          <ac:grpSpMkLst>
            <pc:docMk/>
            <pc:sldMk cId="0" sldId="263"/>
            <ac:grpSpMk id="14" creationId="{A50E1C58-97C2-A86E-0FE3-6ABF2FFA4C88}"/>
          </ac:grpSpMkLst>
        </pc:grpChg>
        <pc:picChg chg="add del mod">
          <ac:chgData name="Du Hân" userId="6b59abb1c1abfe84" providerId="LiveId" clId="{FE95CC83-712F-4594-9D4F-6B995D45C01C}" dt="2026-01-04T23:43:09.873" v="972" actId="478"/>
          <ac:picMkLst>
            <pc:docMk/>
            <pc:sldMk cId="0" sldId="263"/>
            <ac:picMk id="9" creationId="{85311152-1165-31CC-9CC0-A5B5226A3447}"/>
          </ac:picMkLst>
        </pc:picChg>
        <pc:picChg chg="add mod">
          <ac:chgData name="Du Hân" userId="6b59abb1c1abfe84" providerId="LiveId" clId="{FE95CC83-712F-4594-9D4F-6B995D45C01C}" dt="2026-01-04T23:45:39.555" v="995" actId="164"/>
          <ac:picMkLst>
            <pc:docMk/>
            <pc:sldMk cId="0" sldId="263"/>
            <ac:picMk id="11" creationId="{9E6D3C89-0FE1-77E3-FFB7-214A0209BEF2}"/>
          </ac:picMkLst>
        </pc:picChg>
        <pc:picChg chg="add mod">
          <ac:chgData name="Du Hân" userId="6b59abb1c1abfe84" providerId="LiveId" clId="{FE95CC83-712F-4594-9D4F-6B995D45C01C}" dt="2026-01-04T23:47:35.047" v="1059" actId="1076"/>
          <ac:picMkLst>
            <pc:docMk/>
            <pc:sldMk cId="0" sldId="263"/>
            <ac:picMk id="16" creationId="{819BD98F-D3DA-60D9-4244-7C9FF684B79C}"/>
          </ac:picMkLst>
        </pc:picChg>
        <pc:picChg chg="add mod">
          <ac:chgData name="Du Hân" userId="6b59abb1c1abfe84" providerId="LiveId" clId="{FE95CC83-712F-4594-9D4F-6B995D45C01C}" dt="2026-01-04T23:45:09.970" v="990" actId="14100"/>
          <ac:picMkLst>
            <pc:docMk/>
            <pc:sldMk cId="0" sldId="263"/>
            <ac:picMk id="3074" creationId="{8ED70E8E-625C-AA62-77A1-EA0B7964A607}"/>
          </ac:picMkLst>
        </pc:picChg>
        <pc:picChg chg="add mod">
          <ac:chgData name="Du Hân" userId="6b59abb1c1abfe84" providerId="LiveId" clId="{FE95CC83-712F-4594-9D4F-6B995D45C01C}" dt="2026-01-04T23:42:50.613" v="964" actId="1076"/>
          <ac:picMkLst>
            <pc:docMk/>
            <pc:sldMk cId="0" sldId="263"/>
            <ac:picMk id="3075" creationId="{908C8A33-681A-4198-F2E3-CF5BDD3EB790}"/>
          </ac:picMkLst>
        </pc:picChg>
        <pc:picChg chg="add mod">
          <ac:chgData name="Du Hân" userId="6b59abb1c1abfe84" providerId="LiveId" clId="{FE95CC83-712F-4594-9D4F-6B995D45C01C}" dt="2026-01-04T23:42:51.696" v="965" actId="1076"/>
          <ac:picMkLst>
            <pc:docMk/>
            <pc:sldMk cId="0" sldId="263"/>
            <ac:picMk id="3076" creationId="{A66A336C-2B07-9F32-06EF-C89DC1BCE233}"/>
          </ac:picMkLst>
        </pc:picChg>
      </pc:sldChg>
      <pc:sldChg chg="addSp delSp modSp mod modClrScheme chgLayout">
        <pc:chgData name="Du Hân" userId="6b59abb1c1abfe84" providerId="LiveId" clId="{FE95CC83-712F-4594-9D4F-6B995D45C01C}" dt="2026-01-05T01:16:32.538" v="1445" actId="14100"/>
        <pc:sldMkLst>
          <pc:docMk/>
          <pc:sldMk cId="0" sldId="264"/>
        </pc:sldMkLst>
        <pc:spChg chg="mod">
          <ac:chgData name="Du Hân" userId="6b59abb1c1abfe84" providerId="LiveId" clId="{FE95CC83-712F-4594-9D4F-6B995D45C01C}" dt="2026-01-05T01:14:43.069" v="1408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Du Hân" userId="6b59abb1c1abfe84" providerId="LiveId" clId="{FE95CC83-712F-4594-9D4F-6B995D45C01C}" dt="2026-01-05T01:16:32.538" v="1445" actId="14100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Du Hân" userId="6b59abb1c1abfe84" providerId="LiveId" clId="{FE95CC83-712F-4594-9D4F-6B995D45C01C}" dt="2026-01-05T01:16:24.663" v="1444" actId="14100"/>
          <ac:picMkLst>
            <pc:docMk/>
            <pc:sldMk cId="0" sldId="264"/>
            <ac:picMk id="5" creationId="{931C8F11-0B7F-2427-8324-97FE3E28F9EC}"/>
          </ac:picMkLst>
        </pc:picChg>
        <pc:picChg chg="add del mod">
          <ac:chgData name="Du Hân" userId="6b59abb1c1abfe84" providerId="LiveId" clId="{FE95CC83-712F-4594-9D4F-6B995D45C01C}" dt="2026-01-05T01:12:26.704" v="1384" actId="478"/>
          <ac:picMkLst>
            <pc:docMk/>
            <pc:sldMk cId="0" sldId="264"/>
            <ac:picMk id="2050" creationId="{3A9FA221-859D-551C-29C5-E18718B118A1}"/>
          </ac:picMkLst>
        </pc:picChg>
        <pc:picChg chg="add mod">
          <ac:chgData name="Du Hân" userId="6b59abb1c1abfe84" providerId="LiveId" clId="{FE95CC83-712F-4594-9D4F-6B995D45C01C}" dt="2026-01-05T01:16:18.397" v="1441" actId="1076"/>
          <ac:picMkLst>
            <pc:docMk/>
            <pc:sldMk cId="0" sldId="264"/>
            <ac:picMk id="2051" creationId="{C56AEA91-88A4-CE92-CE39-67941FC73EAF}"/>
          </ac:picMkLst>
        </pc:picChg>
      </pc:sldChg>
      <pc:sldChg chg="addSp delSp modSp mod modClrScheme chgLayout">
        <pc:chgData name="Du Hân" userId="6b59abb1c1abfe84" providerId="LiveId" clId="{FE95CC83-712F-4594-9D4F-6B995D45C01C}" dt="2026-01-05T03:09:31.084" v="1830" actId="14100"/>
        <pc:sldMkLst>
          <pc:docMk/>
          <pc:sldMk cId="0" sldId="265"/>
        </pc:sldMkLst>
        <pc:spChg chg="mod">
          <ac:chgData name="Du Hân" userId="6b59abb1c1abfe84" providerId="LiveId" clId="{FE95CC83-712F-4594-9D4F-6B995D45C01C}" dt="2026-01-05T03:07:51.451" v="1808" actId="2660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5T03:07:51.451" v="1808" actId="26606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Du Hân" userId="6b59abb1c1abfe84" providerId="LiveId" clId="{FE95CC83-712F-4594-9D4F-6B995D45C01C}" dt="2026-01-05T03:09:20.303" v="1824" actId="478"/>
          <ac:spMkLst>
            <pc:docMk/>
            <pc:sldMk cId="0" sldId="265"/>
            <ac:spMk id="9" creationId="{E092A7FA-E5B8-A9ED-837E-B1326BC735D7}"/>
          </ac:spMkLst>
        </pc:spChg>
        <pc:graphicFrameChg chg="add mod">
          <ac:chgData name="Du Hân" userId="6b59abb1c1abfe84" providerId="LiveId" clId="{FE95CC83-712F-4594-9D4F-6B995D45C01C}" dt="2026-01-05T03:08:08.193" v="1810" actId="2711"/>
          <ac:graphicFrameMkLst>
            <pc:docMk/>
            <pc:sldMk cId="0" sldId="265"/>
            <ac:graphicFrameMk id="5" creationId="{593AA151-0AC3-EB40-1492-9A39A3BF0233}"/>
          </ac:graphicFrameMkLst>
        </pc:graphicFrameChg>
        <pc:picChg chg="add mod">
          <ac:chgData name="Du Hân" userId="6b59abb1c1abfe84" providerId="LiveId" clId="{FE95CC83-712F-4594-9D4F-6B995D45C01C}" dt="2026-01-05T03:09:24.365" v="1826" actId="14100"/>
          <ac:picMkLst>
            <pc:docMk/>
            <pc:sldMk cId="0" sldId="265"/>
            <ac:picMk id="6" creationId="{608D5CC1-B87E-13A0-3FC9-EC6A3872145F}"/>
          </ac:picMkLst>
        </pc:picChg>
        <pc:picChg chg="add mod">
          <ac:chgData name="Du Hân" userId="6b59abb1c1abfe84" providerId="LiveId" clId="{FE95CC83-712F-4594-9D4F-6B995D45C01C}" dt="2026-01-05T03:09:31.084" v="1830" actId="14100"/>
          <ac:picMkLst>
            <pc:docMk/>
            <pc:sldMk cId="0" sldId="265"/>
            <ac:picMk id="8" creationId="{440D4C70-5556-964D-C8E4-FD5C673A31B5}"/>
          </ac:picMkLst>
        </pc:picChg>
      </pc:sldChg>
      <pc:sldChg chg="addSp delSp modSp mod">
        <pc:chgData name="Du Hân" userId="6b59abb1c1abfe84" providerId="LiveId" clId="{FE95CC83-712F-4594-9D4F-6B995D45C01C}" dt="2026-01-05T03:09:52.491" v="1834" actId="207"/>
        <pc:sldMkLst>
          <pc:docMk/>
          <pc:sldMk cId="0" sldId="266"/>
        </pc:sldMkLst>
        <pc:spChg chg="mod">
          <ac:chgData name="Du Hân" userId="6b59abb1c1abfe84" providerId="LiveId" clId="{FE95CC83-712F-4594-9D4F-6B995D45C01C}" dt="2026-01-05T03:09:52.491" v="1834" actId="207"/>
          <ac:spMkLst>
            <pc:docMk/>
            <pc:sldMk cId="0" sldId="266"/>
            <ac:spMk id="2" creationId="{00000000-0000-0000-0000-000000000000}"/>
          </ac:spMkLst>
        </pc:spChg>
        <pc:spChg chg="del">
          <ac:chgData name="Du Hân" userId="6b59abb1c1abfe84" providerId="LiveId" clId="{FE95CC83-712F-4594-9D4F-6B995D45C01C}" dt="2026-01-05T00:55:57.767" v="1108" actId="478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Du Hân" userId="6b59abb1c1abfe84" providerId="LiveId" clId="{FE95CC83-712F-4594-9D4F-6B995D45C01C}" dt="2026-01-05T00:55:59.378" v="1109" actId="478"/>
          <ac:spMkLst>
            <pc:docMk/>
            <pc:sldMk cId="0" sldId="266"/>
            <ac:spMk id="6" creationId="{B660A8F9-4560-B248-B9D9-BA688FC5CB64}"/>
          </ac:spMkLst>
        </pc:spChg>
        <pc:graphicFrameChg chg="add mod modGraphic">
          <ac:chgData name="Du Hân" userId="6b59abb1c1abfe84" providerId="LiveId" clId="{FE95CC83-712F-4594-9D4F-6B995D45C01C}" dt="2026-01-05T03:09:47.428" v="1832" actId="255"/>
          <ac:graphicFrameMkLst>
            <pc:docMk/>
            <pc:sldMk cId="0" sldId="266"/>
            <ac:graphicFrameMk id="4" creationId="{4CE00C1A-E117-70E2-BB17-9F6E447D1F39}"/>
          </ac:graphicFrameMkLst>
        </pc:graphicFrameChg>
      </pc:sldChg>
      <pc:sldChg chg="addSp delSp modSp mod modClrScheme chgLayout">
        <pc:chgData name="Du Hân" userId="6b59abb1c1abfe84" providerId="LiveId" clId="{FE95CC83-712F-4594-9D4F-6B995D45C01C}" dt="2026-01-05T02:43:44.003" v="1571"/>
        <pc:sldMkLst>
          <pc:docMk/>
          <pc:sldMk cId="0" sldId="267"/>
        </pc:sldMkLst>
        <pc:spChg chg="del mod">
          <ac:chgData name="Du Hân" userId="6b59abb1c1abfe84" providerId="LiveId" clId="{FE95CC83-712F-4594-9D4F-6B995D45C01C}" dt="2026-01-05T02:42:33.444" v="1554" actId="478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5T02:26:37.131" v="1455"/>
          <ac:spMkLst>
            <pc:docMk/>
            <pc:sldMk cId="0" sldId="267"/>
            <ac:spMk id="3" creationId="{00000000-0000-0000-0000-000000000000}"/>
          </ac:spMkLst>
        </pc:spChg>
        <pc:spChg chg="add">
          <ac:chgData name="Du Hân" userId="6b59abb1c1abfe84" providerId="LiveId" clId="{FE95CC83-712F-4594-9D4F-6B995D45C01C}" dt="2026-01-05T02:26:33.267" v="1453"/>
          <ac:spMkLst>
            <pc:docMk/>
            <pc:sldMk cId="0" sldId="267"/>
            <ac:spMk id="4" creationId="{FBC055B2-E46F-FBE5-DAEA-9EDA7A3EC3E6}"/>
          </ac:spMkLst>
        </pc:spChg>
        <pc:spChg chg="add del mod">
          <ac:chgData name="Du Hân" userId="6b59abb1c1abfe84" providerId="LiveId" clId="{FE95CC83-712F-4594-9D4F-6B995D45C01C}" dt="2026-01-05T02:35:39.723" v="1531" actId="26606"/>
          <ac:spMkLst>
            <pc:docMk/>
            <pc:sldMk cId="0" sldId="267"/>
            <ac:spMk id="5" creationId="{15107F08-C97C-8320-FBC6-38E46E0AECF6}"/>
          </ac:spMkLst>
        </pc:spChg>
        <pc:spChg chg="add mod">
          <ac:chgData name="Du Hân" userId="6b59abb1c1abfe84" providerId="LiveId" clId="{FE95CC83-712F-4594-9D4F-6B995D45C01C}" dt="2026-01-05T02:43:20.719" v="1568" actId="1076"/>
          <ac:spMkLst>
            <pc:docMk/>
            <pc:sldMk cId="0" sldId="267"/>
            <ac:spMk id="6" creationId="{BA988FF1-ED7D-4FBC-CAFF-FCC817A06989}"/>
          </ac:spMkLst>
        </pc:spChg>
        <pc:spChg chg="add mod">
          <ac:chgData name="Du Hân" userId="6b59abb1c1abfe84" providerId="LiveId" clId="{FE95CC83-712F-4594-9D4F-6B995D45C01C}" dt="2026-01-05T02:43:44.003" v="1571"/>
          <ac:spMkLst>
            <pc:docMk/>
            <pc:sldMk cId="0" sldId="267"/>
            <ac:spMk id="8" creationId="{688CBF22-D95A-044D-656D-82DB081C9BF8}"/>
          </ac:spMkLst>
        </pc:spChg>
        <pc:spChg chg="add del mod">
          <ac:chgData name="Du Hân" userId="6b59abb1c1abfe84" providerId="LiveId" clId="{FE95CC83-712F-4594-9D4F-6B995D45C01C}" dt="2026-01-05T02:42:03.370" v="1545" actId="478"/>
          <ac:spMkLst>
            <pc:docMk/>
            <pc:sldMk cId="0" sldId="267"/>
            <ac:spMk id="11" creationId="{7939F830-43DF-7F2A-68C4-D98EEDD0477D}"/>
          </ac:spMkLst>
        </pc:spChg>
        <pc:graphicFrameChg chg="add mod">
          <ac:chgData name="Du Hân" userId="6b59abb1c1abfe84" providerId="LiveId" clId="{FE95CC83-712F-4594-9D4F-6B995D45C01C}" dt="2026-01-05T02:43:24.233" v="1570" actId="1076"/>
          <ac:graphicFrameMkLst>
            <pc:docMk/>
            <pc:sldMk cId="0" sldId="267"/>
            <ac:graphicFrameMk id="7" creationId="{E90950D8-4BA3-B8F2-C775-0DC1A2C8629C}"/>
          </ac:graphicFrameMkLst>
        </pc:graphicFrameChg>
      </pc:sldChg>
      <pc:sldChg chg="addSp modSp mod">
        <pc:chgData name="Du Hân" userId="6b59abb1c1abfe84" providerId="LiveId" clId="{FE95CC83-712F-4594-9D4F-6B995D45C01C}" dt="2026-01-05T02:52:45.105" v="1691" actId="1076"/>
        <pc:sldMkLst>
          <pc:docMk/>
          <pc:sldMk cId="0" sldId="268"/>
        </pc:sldMkLst>
        <pc:spChg chg="mod">
          <ac:chgData name="Du Hân" userId="6b59abb1c1abfe84" providerId="LiveId" clId="{FE95CC83-712F-4594-9D4F-6B995D45C01C}" dt="2026-01-05T02:51:26.287" v="1678" actId="207"/>
          <ac:spMkLst>
            <pc:docMk/>
            <pc:sldMk cId="0" sldId="268"/>
            <ac:spMk id="2" creationId="{00000000-0000-0000-0000-000000000000}"/>
          </ac:spMkLst>
        </pc:spChg>
        <pc:spChg chg="mod">
          <ac:chgData name="Du Hân" userId="6b59abb1c1abfe84" providerId="LiveId" clId="{FE95CC83-712F-4594-9D4F-6B995D45C01C}" dt="2026-01-05T02:52:45.105" v="1691" actId="1076"/>
          <ac:spMkLst>
            <pc:docMk/>
            <pc:sldMk cId="0" sldId="268"/>
            <ac:spMk id="3" creationId="{00000000-0000-0000-0000-000000000000}"/>
          </ac:spMkLst>
        </pc:spChg>
        <pc:picChg chg="add mod">
          <ac:chgData name="Du Hân" userId="6b59abb1c1abfe84" providerId="LiveId" clId="{FE95CC83-712F-4594-9D4F-6B995D45C01C}" dt="2026-01-05T02:51:46.974" v="1680" actId="931"/>
          <ac:picMkLst>
            <pc:docMk/>
            <pc:sldMk cId="0" sldId="268"/>
            <ac:picMk id="5" creationId="{6DD495C5-21CC-5EC9-070A-DA0FEC2A380F}"/>
          </ac:picMkLst>
        </pc:picChg>
        <pc:picChg chg="add mod">
          <ac:chgData name="Du Hân" userId="6b59abb1c1abfe84" providerId="LiveId" clId="{FE95CC83-712F-4594-9D4F-6B995D45C01C}" dt="2026-01-05T02:52:27.944" v="1688" actId="1076"/>
          <ac:picMkLst>
            <pc:docMk/>
            <pc:sldMk cId="0" sldId="268"/>
            <ac:picMk id="7" creationId="{108D0A33-B908-730B-2AF3-7C3ABDC4AC5C}"/>
          </ac:picMkLst>
        </pc:picChg>
      </pc:sldChg>
      <pc:sldChg chg="addSp delSp modSp mod modClrScheme chgLayout">
        <pc:chgData name="Du Hân" userId="6b59abb1c1abfe84" providerId="LiveId" clId="{FE95CC83-712F-4594-9D4F-6B995D45C01C}" dt="2026-01-05T02:50:34.458" v="1667"/>
        <pc:sldMkLst>
          <pc:docMk/>
          <pc:sldMk cId="0" sldId="269"/>
        </pc:sldMkLst>
        <pc:spChg chg="mod">
          <ac:chgData name="Du Hân" userId="6b59abb1c1abfe84" providerId="LiveId" clId="{FE95CC83-712F-4594-9D4F-6B995D45C01C}" dt="2026-01-05T02:50:08.711" v="1666" actId="207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5T02:35:21.027" v="1528"/>
          <ac:spMkLst>
            <pc:docMk/>
            <pc:sldMk cId="0" sldId="269"/>
            <ac:spMk id="3" creationId="{00000000-0000-0000-0000-000000000000}"/>
          </ac:spMkLst>
        </pc:spChg>
        <pc:spChg chg="add">
          <ac:chgData name="Du Hân" userId="6b59abb1c1abfe84" providerId="LiveId" clId="{FE95CC83-712F-4594-9D4F-6B995D45C01C}" dt="2026-01-05T02:35:17.808" v="1526"/>
          <ac:spMkLst>
            <pc:docMk/>
            <pc:sldMk cId="0" sldId="269"/>
            <ac:spMk id="4" creationId="{0A73178D-7502-DB0F-7F91-1EC46F78CBAF}"/>
          </ac:spMkLst>
        </pc:spChg>
        <pc:spChg chg="add mod">
          <ac:chgData name="Du Hân" userId="6b59abb1c1abfe84" providerId="LiveId" clId="{FE95CC83-712F-4594-9D4F-6B995D45C01C}" dt="2026-01-05T02:50:01.177" v="1664" actId="12"/>
          <ac:spMkLst>
            <pc:docMk/>
            <pc:sldMk cId="0" sldId="269"/>
            <ac:spMk id="5" creationId="{C9379291-236F-F0C8-43D2-633E92C91349}"/>
          </ac:spMkLst>
        </pc:spChg>
        <pc:spChg chg="add">
          <ac:chgData name="Du Hân" userId="6b59abb1c1abfe84" providerId="LiveId" clId="{FE95CC83-712F-4594-9D4F-6B995D45C01C}" dt="2026-01-05T02:49:31.087" v="1657"/>
          <ac:spMkLst>
            <pc:docMk/>
            <pc:sldMk cId="0" sldId="269"/>
            <ac:spMk id="6" creationId="{A958E09B-B236-7BD6-0036-BA258772B254}"/>
          </ac:spMkLst>
        </pc:spChg>
        <pc:spChg chg="add mod">
          <ac:chgData name="Du Hân" userId="6b59abb1c1abfe84" providerId="LiveId" clId="{FE95CC83-712F-4594-9D4F-6B995D45C01C}" dt="2026-01-05T02:50:34.458" v="1667"/>
          <ac:spMkLst>
            <pc:docMk/>
            <pc:sldMk cId="0" sldId="269"/>
            <ac:spMk id="9" creationId="{DBC55FF6-3684-1009-8A02-4F03A5E21A65}"/>
          </ac:spMkLst>
        </pc:spChg>
        <pc:picChg chg="add mod">
          <ac:chgData name="Du Hân" userId="6b59abb1c1abfe84" providerId="LiveId" clId="{FE95CC83-712F-4594-9D4F-6B995D45C01C}" dt="2026-01-05T02:49:46.022" v="1662" actId="26606"/>
          <ac:picMkLst>
            <pc:docMk/>
            <pc:sldMk cId="0" sldId="269"/>
            <ac:picMk id="8" creationId="{B40A35D4-254A-991F-15BE-5F116FFB974A}"/>
          </ac:picMkLst>
        </pc:picChg>
      </pc:sldChg>
      <pc:sldChg chg="addSp delSp modSp mod">
        <pc:chgData name="Du Hân" userId="6b59abb1c1abfe84" providerId="LiveId" clId="{FE95CC83-712F-4594-9D4F-6B995D45C01C}" dt="2026-01-05T03:15:56.881" v="1931" actId="2711"/>
        <pc:sldMkLst>
          <pc:docMk/>
          <pc:sldMk cId="0" sldId="270"/>
        </pc:sldMkLst>
        <pc:spChg chg="del mod">
          <ac:chgData name="Du Hân" userId="6b59abb1c1abfe84" providerId="LiveId" clId="{FE95CC83-712F-4594-9D4F-6B995D45C01C}" dt="2026-01-05T03:13:37.627" v="1840" actId="478"/>
          <ac:spMkLst>
            <pc:docMk/>
            <pc:sldMk cId="0" sldId="270"/>
            <ac:spMk id="2" creationId="{00000000-0000-0000-0000-000000000000}"/>
          </ac:spMkLst>
        </pc:spChg>
        <pc:spChg chg="del mod">
          <ac:chgData name="Du Hân" userId="6b59abb1c1abfe84" providerId="LiveId" clId="{FE95CC83-712F-4594-9D4F-6B995D45C01C}" dt="2026-01-05T03:13:14.554" v="1839" actId="478"/>
          <ac:spMkLst>
            <pc:docMk/>
            <pc:sldMk cId="0" sldId="270"/>
            <ac:spMk id="3" creationId="{00000000-0000-0000-0000-000000000000}"/>
          </ac:spMkLst>
        </pc:spChg>
        <pc:spChg chg="add mod">
          <ac:chgData name="Du Hân" userId="6b59abb1c1abfe84" providerId="LiveId" clId="{FE95CC83-712F-4594-9D4F-6B995D45C01C}" dt="2026-01-05T03:15:56.881" v="1931" actId="2711"/>
          <ac:spMkLst>
            <pc:docMk/>
            <pc:sldMk cId="0" sldId="270"/>
            <ac:spMk id="4" creationId="{1A3B6666-E146-376B-C42C-8CA8DD5500CA}"/>
          </ac:spMkLst>
        </pc:spChg>
      </pc:sldChg>
      <pc:sldChg chg="addSp delSp modSp new mod setBg modClrScheme chgLayout">
        <pc:chgData name="Du Hân" userId="6b59abb1c1abfe84" providerId="LiveId" clId="{FE95CC83-712F-4594-9D4F-6B995D45C01C}" dt="2026-01-05T02:47:50.661" v="1656" actId="1076"/>
        <pc:sldMkLst>
          <pc:docMk/>
          <pc:sldMk cId="2622629431" sldId="271"/>
        </pc:sldMkLst>
        <pc:spChg chg="del">
          <ac:chgData name="Du Hân" userId="6b59abb1c1abfe84" providerId="LiveId" clId="{FE95CC83-712F-4594-9D4F-6B995D45C01C}" dt="2026-01-04T22:55:25.520" v="379" actId="478"/>
          <ac:spMkLst>
            <pc:docMk/>
            <pc:sldMk cId="2622629431" sldId="271"/>
            <ac:spMk id="2" creationId="{8A7AE545-E4DD-446C-7664-CE32928FFB8D}"/>
          </ac:spMkLst>
        </pc:spChg>
        <pc:spChg chg="add del mod ord">
          <ac:chgData name="Du Hân" userId="6b59abb1c1abfe84" providerId="LiveId" clId="{FE95CC83-712F-4594-9D4F-6B995D45C01C}" dt="2026-01-05T02:47:47.926" v="1655" actId="1076"/>
          <ac:spMkLst>
            <pc:docMk/>
            <pc:sldMk cId="2622629431" sldId="271"/>
            <ac:spMk id="3" creationId="{1F45BC56-8270-0022-0288-2D20CE0DC21C}"/>
          </ac:spMkLst>
        </pc:spChg>
        <pc:spChg chg="del mod">
          <ac:chgData name="Du Hân" userId="6b59abb1c1abfe84" providerId="LiveId" clId="{FE95CC83-712F-4594-9D4F-6B995D45C01C}" dt="2026-01-04T22:55:26.666" v="381" actId="478"/>
          <ac:spMkLst>
            <pc:docMk/>
            <pc:sldMk cId="2622629431" sldId="271"/>
            <ac:spMk id="3" creationId="{F98E88A6-996A-C41D-326B-68026D7A8659}"/>
          </ac:spMkLst>
        </pc:spChg>
        <pc:spChg chg="add del mod">
          <ac:chgData name="Du Hân" userId="6b59abb1c1abfe84" providerId="LiveId" clId="{FE95CC83-712F-4594-9D4F-6B995D45C01C}" dt="2026-01-05T02:29:08.113" v="1518" actId="26606"/>
          <ac:spMkLst>
            <pc:docMk/>
            <pc:sldMk cId="2622629431" sldId="271"/>
            <ac:spMk id="6" creationId="{2E64B5A7-0E30-5C91-DCA3-E1959A5E63F7}"/>
          </ac:spMkLst>
        </pc:spChg>
        <pc:spChg chg="add del mod">
          <ac:chgData name="Du Hân" userId="6b59abb1c1abfe84" providerId="LiveId" clId="{FE95CC83-712F-4594-9D4F-6B995D45C01C}" dt="2026-01-05T02:29:08.113" v="1518" actId="26606"/>
          <ac:spMkLst>
            <pc:docMk/>
            <pc:sldMk cId="2622629431" sldId="271"/>
            <ac:spMk id="7" creationId="{B5C52AF7-BB87-5620-5870-EF6C257961A0}"/>
          </ac:spMkLst>
        </pc:spChg>
        <pc:spChg chg="add del mod">
          <ac:chgData name="Du Hân" userId="6b59abb1c1abfe84" providerId="LiveId" clId="{FE95CC83-712F-4594-9D4F-6B995D45C01C}" dt="2026-01-05T02:29:22.490" v="1522" actId="26606"/>
          <ac:spMkLst>
            <pc:docMk/>
            <pc:sldMk cId="2622629431" sldId="271"/>
            <ac:spMk id="8" creationId="{E515F7E1-788F-9774-75DC-404C8B29CFC6}"/>
          </ac:spMkLst>
        </pc:spChg>
        <pc:spChg chg="add del">
          <ac:chgData name="Du Hân" userId="6b59abb1c1abfe84" providerId="LiveId" clId="{FE95CC83-712F-4594-9D4F-6B995D45C01C}" dt="2026-01-04T22:56:18.587" v="389" actId="26606"/>
          <ac:spMkLst>
            <pc:docMk/>
            <pc:sldMk cId="2622629431" sldId="271"/>
            <ac:spMk id="9" creationId="{57845966-6EFC-468A-9CC7-BAB4B95854E7}"/>
          </ac:spMkLst>
        </pc:spChg>
        <pc:spChg chg="add del mod">
          <ac:chgData name="Du Hân" userId="6b59abb1c1abfe84" providerId="LiveId" clId="{FE95CC83-712F-4594-9D4F-6B995D45C01C}" dt="2026-01-05T02:46:31.808" v="1583" actId="478"/>
          <ac:spMkLst>
            <pc:docMk/>
            <pc:sldMk cId="2622629431" sldId="271"/>
            <ac:spMk id="9" creationId="{9EDA7DB3-A71B-E107-BEBA-1DE73FE0E8FA}"/>
          </ac:spMkLst>
        </pc:spChg>
        <pc:spChg chg="add del mod">
          <ac:chgData name="Du Hân" userId="6b59abb1c1abfe84" providerId="LiveId" clId="{FE95CC83-712F-4594-9D4F-6B995D45C01C}" dt="2026-01-05T02:29:22.490" v="1522" actId="26606"/>
          <ac:spMkLst>
            <pc:docMk/>
            <pc:sldMk cId="2622629431" sldId="271"/>
            <ac:spMk id="10" creationId="{6F4D9D7A-734E-CF89-444E-0DA3DDE95E77}"/>
          </ac:spMkLst>
        </pc:spChg>
        <pc:spChg chg="add del mod">
          <ac:chgData name="Du Hân" userId="6b59abb1c1abfe84" providerId="LiveId" clId="{FE95CC83-712F-4594-9D4F-6B995D45C01C}" dt="2026-01-05T02:29:22.490" v="1522" actId="26606"/>
          <ac:spMkLst>
            <pc:docMk/>
            <pc:sldMk cId="2622629431" sldId="271"/>
            <ac:spMk id="12" creationId="{11E66844-2BC1-377F-06FF-A1825337B870}"/>
          </ac:spMkLst>
        </pc:spChg>
        <pc:spChg chg="add del">
          <ac:chgData name="Du Hân" userId="6b59abb1c1abfe84" providerId="LiveId" clId="{FE95CC83-712F-4594-9D4F-6B995D45C01C}" dt="2026-01-04T22:56:18.587" v="389" actId="26606"/>
          <ac:spMkLst>
            <pc:docMk/>
            <pc:sldMk cId="2622629431" sldId="271"/>
            <ac:spMk id="13" creationId="{ADAD1991-FFD1-4E94-ABAB-7560D33008E4}"/>
          </ac:spMkLst>
        </pc:spChg>
        <pc:spChg chg="add del mod">
          <ac:chgData name="Du Hân" userId="6b59abb1c1abfe84" providerId="LiveId" clId="{FE95CC83-712F-4594-9D4F-6B995D45C01C}" dt="2026-01-05T02:29:22.490" v="1522" actId="26606"/>
          <ac:spMkLst>
            <pc:docMk/>
            <pc:sldMk cId="2622629431" sldId="271"/>
            <ac:spMk id="14" creationId="{CB795BA3-5A88-A5C9-2ECC-DCBA910F0514}"/>
          </ac:spMkLst>
        </pc:spChg>
        <pc:spChg chg="add del mod">
          <ac:chgData name="Du Hân" userId="6b59abb1c1abfe84" providerId="LiveId" clId="{FE95CC83-712F-4594-9D4F-6B995D45C01C}" dt="2026-01-05T02:46:26.460" v="1581" actId="478"/>
          <ac:spMkLst>
            <pc:docMk/>
            <pc:sldMk cId="2622629431" sldId="271"/>
            <ac:spMk id="5127" creationId="{8A14D2C1-D8F0-9733-9030-40259DDD8DE7}"/>
          </ac:spMkLst>
        </pc:spChg>
        <pc:spChg chg="add mod">
          <ac:chgData name="Du Hân" userId="6b59abb1c1abfe84" providerId="LiveId" clId="{FE95CC83-712F-4594-9D4F-6B995D45C01C}" dt="2026-01-05T02:47:01.698" v="1645" actId="207"/>
          <ac:spMkLst>
            <pc:docMk/>
            <pc:sldMk cId="2622629431" sldId="271"/>
            <ac:spMk id="5129" creationId="{4B65A1D2-6F4E-E728-F8D0-B69B6054A7D6}"/>
          </ac:spMkLst>
        </pc:spChg>
        <pc:graphicFrameChg chg="add del">
          <ac:chgData name="Du Hân" userId="6b59abb1c1abfe84" providerId="LiveId" clId="{FE95CC83-712F-4594-9D4F-6B995D45C01C}" dt="2026-01-05T02:29:08.113" v="1518" actId="26606"/>
          <ac:graphicFrameMkLst>
            <pc:docMk/>
            <pc:sldMk cId="2622629431" sldId="271"/>
            <ac:graphicFrameMk id="5" creationId="{FAD7A19E-2AB1-883F-B508-CBEEC353BF7E}"/>
          </ac:graphicFrameMkLst>
        </pc:graphicFrameChg>
        <pc:picChg chg="add del mod">
          <ac:chgData name="Du Hân" userId="6b59abb1c1abfe84" providerId="LiveId" clId="{FE95CC83-712F-4594-9D4F-6B995D45C01C}" dt="2026-01-04T22:57:09.067" v="393" actId="478"/>
          <ac:picMkLst>
            <pc:docMk/>
            <pc:sldMk cId="2622629431" sldId="271"/>
            <ac:picMk id="4" creationId="{3D294173-0B50-4672-482D-3632F6A2D4F6}"/>
          </ac:picMkLst>
        </pc:picChg>
        <pc:picChg chg="add del">
          <ac:chgData name="Du Hân" userId="6b59abb1c1abfe84" providerId="LiveId" clId="{FE95CC83-712F-4594-9D4F-6B995D45C01C}" dt="2026-01-04T22:56:18.587" v="389" actId="26606"/>
          <ac:picMkLst>
            <pc:docMk/>
            <pc:sldMk cId="2622629431" sldId="271"/>
            <ac:picMk id="11" creationId="{75554383-98AF-4A47-BB65-705FAAA4BE6A}"/>
          </ac:picMkLst>
        </pc:picChg>
        <pc:picChg chg="add mod">
          <ac:chgData name="Du Hân" userId="6b59abb1c1abfe84" providerId="LiveId" clId="{FE95CC83-712F-4594-9D4F-6B995D45C01C}" dt="2026-01-05T02:47:50.661" v="1656" actId="1076"/>
          <ac:picMkLst>
            <pc:docMk/>
            <pc:sldMk cId="2622629431" sldId="271"/>
            <ac:picMk id="5122" creationId="{E9546EC6-8553-3F24-E4EC-799369B75ED1}"/>
          </ac:picMkLst>
        </pc:picChg>
      </pc:sldChg>
      <pc:sldChg chg="addSp delSp modSp add del mod">
        <pc:chgData name="Du Hân" userId="6b59abb1c1abfe84" providerId="LiveId" clId="{FE95CC83-712F-4594-9D4F-6B995D45C01C}" dt="2026-01-04T23:45:19.480" v="991" actId="47"/>
        <pc:sldMkLst>
          <pc:docMk/>
          <pc:sldMk cId="660843239" sldId="272"/>
        </pc:sldMkLst>
        <pc:spChg chg="del">
          <ac:chgData name="Du Hân" userId="6b59abb1c1abfe84" providerId="LiveId" clId="{FE95CC83-712F-4594-9D4F-6B995D45C01C}" dt="2026-01-04T23:42:46.079" v="962" actId="478"/>
          <ac:spMkLst>
            <pc:docMk/>
            <pc:sldMk cId="660843239" sldId="272"/>
            <ac:spMk id="3" creationId="{DA2B6592-B756-1748-5CC7-3DDBAB2A7132}"/>
          </ac:spMkLst>
        </pc:spChg>
        <pc:spChg chg="del">
          <ac:chgData name="Du Hân" userId="6b59abb1c1abfe84" providerId="LiveId" clId="{FE95CC83-712F-4594-9D4F-6B995D45C01C}" dt="2026-01-04T23:42:43.744" v="960" actId="478"/>
          <ac:spMkLst>
            <pc:docMk/>
            <pc:sldMk cId="660843239" sldId="272"/>
            <ac:spMk id="5" creationId="{6C48B8EA-5A11-FF64-265A-DF2B7FBD9920}"/>
          </ac:spMkLst>
        </pc:spChg>
        <pc:spChg chg="add mod">
          <ac:chgData name="Du Hân" userId="6b59abb1c1abfe84" providerId="LiveId" clId="{FE95CC83-712F-4594-9D4F-6B995D45C01C}" dt="2026-01-04T23:42:46.079" v="962" actId="478"/>
          <ac:spMkLst>
            <pc:docMk/>
            <pc:sldMk cId="660843239" sldId="272"/>
            <ac:spMk id="6" creationId="{15F888E5-E9DA-FD86-18DD-E9B9C152CF4D}"/>
          </ac:spMkLst>
        </pc:spChg>
        <pc:spChg chg="del">
          <ac:chgData name="Du Hân" userId="6b59abb1c1abfe84" providerId="LiveId" clId="{FE95CC83-712F-4594-9D4F-6B995D45C01C}" dt="2026-01-04T23:42:44.917" v="961" actId="478"/>
          <ac:spMkLst>
            <pc:docMk/>
            <pc:sldMk cId="660843239" sldId="272"/>
            <ac:spMk id="7" creationId="{451FF0E7-DB33-995D-2C5C-886508980D1B}"/>
          </ac:spMkLst>
        </pc:spChg>
        <pc:picChg chg="del">
          <ac:chgData name="Du Hân" userId="6b59abb1c1abfe84" providerId="LiveId" clId="{FE95CC83-712F-4594-9D4F-6B995D45C01C}" dt="2026-01-04T23:42:36.700" v="957" actId="478"/>
          <ac:picMkLst>
            <pc:docMk/>
            <pc:sldMk cId="660843239" sldId="272"/>
            <ac:picMk id="3074" creationId="{F37D09EE-C9CF-F745-BA4D-78AC89CB8CFA}"/>
          </ac:picMkLst>
        </pc:picChg>
        <pc:picChg chg="del">
          <ac:chgData name="Du Hân" userId="6b59abb1c1abfe84" providerId="LiveId" clId="{FE95CC83-712F-4594-9D4F-6B995D45C01C}" dt="2026-01-04T23:42:38.003" v="958" actId="478"/>
          <ac:picMkLst>
            <pc:docMk/>
            <pc:sldMk cId="660843239" sldId="272"/>
            <ac:picMk id="3075" creationId="{F6BB087B-48AB-8007-6584-547A3C22E11F}"/>
          </ac:picMkLst>
        </pc:picChg>
        <pc:picChg chg="del">
          <ac:chgData name="Du Hân" userId="6b59abb1c1abfe84" providerId="LiveId" clId="{FE95CC83-712F-4594-9D4F-6B995D45C01C}" dt="2026-01-04T23:42:40.312" v="959" actId="478"/>
          <ac:picMkLst>
            <pc:docMk/>
            <pc:sldMk cId="660843239" sldId="272"/>
            <ac:picMk id="3076" creationId="{3BD32199-918E-FEAF-9D1D-AC2D98F3AD58}"/>
          </ac:picMkLst>
        </pc:picChg>
      </pc:sldChg>
      <pc:sldMasterChg chg="addSp delSp modSp mod modSldLayout">
        <pc:chgData name="Du Hân" userId="6b59abb1c1abfe84" providerId="LiveId" clId="{FE95CC83-712F-4594-9D4F-6B995D45C01C}" dt="2026-01-04T23:01:22.501" v="496" actId="478"/>
        <pc:sldMasterMkLst>
          <pc:docMk/>
          <pc:sldMasterMk cId="2209977519" sldId="2147483648"/>
        </pc:sldMasterMkLst>
        <pc:spChg chg="del">
          <ac:chgData name="Du Hân" userId="6b59abb1c1abfe84" providerId="LiveId" clId="{FE95CC83-712F-4594-9D4F-6B995D45C01C}" dt="2026-01-04T22:56:45.544" v="390" actId="478"/>
          <ac:spMkLst>
            <pc:docMk/>
            <pc:sldMasterMk cId="2209977519" sldId="2147483648"/>
            <ac:spMk id="2" creationId="{00000000-0000-0000-0000-000000000000}"/>
          </ac:spMkLst>
        </pc:spChg>
        <pc:picChg chg="add mod">
          <ac:chgData name="Du Hân" userId="6b59abb1c1abfe84" providerId="LiveId" clId="{FE95CC83-712F-4594-9D4F-6B995D45C01C}" dt="2026-01-04T22:56:58.838" v="392" actId="1076"/>
          <ac:picMkLst>
            <pc:docMk/>
            <pc:sldMasterMk cId="2209977519" sldId="2147483648"/>
            <ac:picMk id="7" creationId="{AC012CB8-5CCA-9D3C-6360-E11F7479F54F}"/>
          </ac:picMkLst>
        </pc:picChg>
        <pc:sldLayoutChg chg="addSp delSp modSp mod">
          <pc:chgData name="Du Hân" userId="6b59abb1c1abfe84" providerId="LiveId" clId="{FE95CC83-712F-4594-9D4F-6B995D45C01C}" dt="2026-01-04T23:01:22.501" v="496" actId="478"/>
          <pc:sldLayoutMkLst>
            <pc:docMk/>
            <pc:sldMasterMk cId="2209977519" sldId="2147483648"/>
            <pc:sldLayoutMk cId="2614314258" sldId="2147483650"/>
          </pc:sldLayoutMkLst>
          <pc:spChg chg="del">
            <ac:chgData name="Du Hân" userId="6b59abb1c1abfe84" providerId="LiveId" clId="{FE95CC83-712F-4594-9D4F-6B995D45C01C}" dt="2026-01-04T23:01:22.501" v="496" actId="478"/>
            <ac:spMkLst>
              <pc:docMk/>
              <pc:sldMasterMk cId="2209977519" sldId="2147483648"/>
              <pc:sldLayoutMk cId="2614314258" sldId="2147483650"/>
              <ac:spMk id="2" creationId="{00000000-0000-0000-0000-000000000000}"/>
            </ac:spMkLst>
          </pc:spChg>
          <pc:spChg chg="add mod">
            <ac:chgData name="Du Hân" userId="6b59abb1c1abfe84" providerId="LiveId" clId="{FE95CC83-712F-4594-9D4F-6B995D45C01C}" dt="2026-01-04T22:58:15.671" v="401" actId="1076"/>
            <ac:spMkLst>
              <pc:docMk/>
              <pc:sldMasterMk cId="2209977519" sldId="2147483648"/>
              <pc:sldLayoutMk cId="2614314258" sldId="2147483650"/>
              <ac:spMk id="7" creationId="{A6C50756-2443-C98C-E6FA-4B3677B4FE0A}"/>
            </ac:spMkLst>
          </pc:spChg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B806F3-1020-454D-9C50-EB18BDC96F9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3EBB7D-7A92-400A-B6C9-757EF623EB03}">
      <dgm:prSet/>
      <dgm:spPr/>
      <dgm:t>
        <a:bodyPr/>
        <a:lstStyle/>
        <a:p>
          <a:r>
            <a:rPr lang="en-US"/>
            <a:t>HTML, CSS, JavaScript</a:t>
          </a:r>
        </a:p>
      </dgm:t>
    </dgm:pt>
    <dgm:pt modelId="{AD714A57-068D-4A2A-9F71-2298A640DDD2}" type="parTrans" cxnId="{B4762ED2-1F97-4690-BFB8-1E746DE7E6F9}">
      <dgm:prSet/>
      <dgm:spPr/>
      <dgm:t>
        <a:bodyPr/>
        <a:lstStyle/>
        <a:p>
          <a:endParaRPr lang="en-US"/>
        </a:p>
      </dgm:t>
    </dgm:pt>
    <dgm:pt modelId="{86154318-1051-451B-8FC6-8D334437C925}" type="sibTrans" cxnId="{B4762ED2-1F97-4690-BFB8-1E746DE7E6F9}">
      <dgm:prSet/>
      <dgm:spPr/>
      <dgm:t>
        <a:bodyPr/>
        <a:lstStyle/>
        <a:p>
          <a:endParaRPr lang="en-US"/>
        </a:p>
      </dgm:t>
    </dgm:pt>
    <dgm:pt modelId="{823B910C-6BF0-4476-9914-554A0F035BF0}">
      <dgm:prSet/>
      <dgm:spPr/>
      <dgm:t>
        <a:bodyPr/>
        <a:lstStyle/>
        <a:p>
          <a:r>
            <a:rPr lang="en-US"/>
            <a:t>PHP</a:t>
          </a:r>
        </a:p>
      </dgm:t>
    </dgm:pt>
    <dgm:pt modelId="{F872B043-78FE-41F0-B5C4-6E38DED555DD}" type="parTrans" cxnId="{C0F04A92-B433-4EE8-8140-B6E4DBA75E1F}">
      <dgm:prSet/>
      <dgm:spPr/>
      <dgm:t>
        <a:bodyPr/>
        <a:lstStyle/>
        <a:p>
          <a:endParaRPr lang="en-US"/>
        </a:p>
      </dgm:t>
    </dgm:pt>
    <dgm:pt modelId="{E3902D17-0745-4259-B230-E3FFD534D153}" type="sibTrans" cxnId="{C0F04A92-B433-4EE8-8140-B6E4DBA75E1F}">
      <dgm:prSet/>
      <dgm:spPr/>
      <dgm:t>
        <a:bodyPr/>
        <a:lstStyle/>
        <a:p>
          <a:endParaRPr lang="en-US"/>
        </a:p>
      </dgm:t>
    </dgm:pt>
    <dgm:pt modelId="{008A44E5-9C61-43A3-ACBD-4657F6B0844A}">
      <dgm:prSet/>
      <dgm:spPr/>
      <dgm:t>
        <a:bodyPr/>
        <a:lstStyle/>
        <a:p>
          <a:r>
            <a:rPr lang="en-US"/>
            <a:t>LocalStorage</a:t>
          </a:r>
        </a:p>
      </dgm:t>
    </dgm:pt>
    <dgm:pt modelId="{6D40A8F5-5F41-4DB7-B84D-4E46F6694915}" type="parTrans" cxnId="{29CD3849-8D9A-4D11-AE09-B9226A0053A6}">
      <dgm:prSet/>
      <dgm:spPr/>
      <dgm:t>
        <a:bodyPr/>
        <a:lstStyle/>
        <a:p>
          <a:endParaRPr lang="en-US"/>
        </a:p>
      </dgm:t>
    </dgm:pt>
    <dgm:pt modelId="{38A962D1-89E1-4286-A5FB-B27F287B7683}" type="sibTrans" cxnId="{29CD3849-8D9A-4D11-AE09-B9226A0053A6}">
      <dgm:prSet/>
      <dgm:spPr/>
      <dgm:t>
        <a:bodyPr/>
        <a:lstStyle/>
        <a:p>
          <a:endParaRPr lang="en-US"/>
        </a:p>
      </dgm:t>
    </dgm:pt>
    <dgm:pt modelId="{E72BCE38-B41A-4DB1-ABA7-34490F6530F2}">
      <dgm:prSet/>
      <dgm:spPr/>
      <dgm:t>
        <a:bodyPr/>
        <a:lstStyle/>
        <a:p>
          <a:r>
            <a:rPr lang="en-US"/>
            <a:t>File TXT</a:t>
          </a:r>
        </a:p>
      </dgm:t>
    </dgm:pt>
    <dgm:pt modelId="{D760CFF3-E4D5-4AD7-A5E3-EF86F63C5CAB}" type="parTrans" cxnId="{702C9131-09E5-4078-AD51-D91ADDAADA10}">
      <dgm:prSet/>
      <dgm:spPr/>
      <dgm:t>
        <a:bodyPr/>
        <a:lstStyle/>
        <a:p>
          <a:endParaRPr lang="en-US"/>
        </a:p>
      </dgm:t>
    </dgm:pt>
    <dgm:pt modelId="{17F8C273-2B70-4665-A20E-50F02D5B9F9A}" type="sibTrans" cxnId="{702C9131-09E5-4078-AD51-D91ADDAADA10}">
      <dgm:prSet/>
      <dgm:spPr/>
      <dgm:t>
        <a:bodyPr/>
        <a:lstStyle/>
        <a:p>
          <a:endParaRPr lang="en-US"/>
        </a:p>
      </dgm:t>
    </dgm:pt>
    <dgm:pt modelId="{13F99C27-586D-4B86-86DA-5B812C864EBA}">
      <dgm:prSet/>
      <dgm:spPr/>
      <dgm:t>
        <a:bodyPr/>
        <a:lstStyle/>
        <a:p>
          <a:r>
            <a:rPr lang="en-US"/>
            <a:t>Xuất Excel</a:t>
          </a:r>
        </a:p>
      </dgm:t>
    </dgm:pt>
    <dgm:pt modelId="{16F842FC-0D52-4AD6-A2C0-512561B50B65}" type="parTrans" cxnId="{381CEC7C-244B-4A95-8D5A-FDBBDC5DB262}">
      <dgm:prSet/>
      <dgm:spPr/>
      <dgm:t>
        <a:bodyPr/>
        <a:lstStyle/>
        <a:p>
          <a:endParaRPr lang="en-US"/>
        </a:p>
      </dgm:t>
    </dgm:pt>
    <dgm:pt modelId="{9E528C21-DBF1-445C-B5CF-AD6ADBBA1C62}" type="sibTrans" cxnId="{381CEC7C-244B-4A95-8D5A-FDBBDC5DB262}">
      <dgm:prSet/>
      <dgm:spPr/>
      <dgm:t>
        <a:bodyPr/>
        <a:lstStyle/>
        <a:p>
          <a:endParaRPr lang="en-US"/>
        </a:p>
      </dgm:t>
    </dgm:pt>
    <dgm:pt modelId="{64EAA5C0-A543-4523-9ECA-8A9DA5DD96C2}" type="pres">
      <dgm:prSet presAssocID="{18B806F3-1020-454D-9C50-EB18BDC96F92}" presName="vert0" presStyleCnt="0">
        <dgm:presLayoutVars>
          <dgm:dir/>
          <dgm:animOne val="branch"/>
          <dgm:animLvl val="lvl"/>
        </dgm:presLayoutVars>
      </dgm:prSet>
      <dgm:spPr/>
    </dgm:pt>
    <dgm:pt modelId="{0A382AF8-9453-4308-B867-72CE2E3CF1FB}" type="pres">
      <dgm:prSet presAssocID="{C33EBB7D-7A92-400A-B6C9-757EF623EB03}" presName="thickLine" presStyleLbl="alignNode1" presStyleIdx="0" presStyleCnt="5"/>
      <dgm:spPr/>
    </dgm:pt>
    <dgm:pt modelId="{BF5DBF48-A1AE-4CC3-A2AC-3B506CA02228}" type="pres">
      <dgm:prSet presAssocID="{C33EBB7D-7A92-400A-B6C9-757EF623EB03}" presName="horz1" presStyleCnt="0"/>
      <dgm:spPr/>
    </dgm:pt>
    <dgm:pt modelId="{2F6D5048-0466-49F4-A2F7-ED2A9B0B2407}" type="pres">
      <dgm:prSet presAssocID="{C33EBB7D-7A92-400A-B6C9-757EF623EB03}" presName="tx1" presStyleLbl="revTx" presStyleIdx="0" presStyleCnt="5"/>
      <dgm:spPr/>
    </dgm:pt>
    <dgm:pt modelId="{D3546D32-BA8A-4EA2-8459-BD916952C693}" type="pres">
      <dgm:prSet presAssocID="{C33EBB7D-7A92-400A-B6C9-757EF623EB03}" presName="vert1" presStyleCnt="0"/>
      <dgm:spPr/>
    </dgm:pt>
    <dgm:pt modelId="{C5B398D8-3B1D-4002-A905-C42E48DE8348}" type="pres">
      <dgm:prSet presAssocID="{823B910C-6BF0-4476-9914-554A0F035BF0}" presName="thickLine" presStyleLbl="alignNode1" presStyleIdx="1" presStyleCnt="5"/>
      <dgm:spPr/>
    </dgm:pt>
    <dgm:pt modelId="{12C2A77B-5A35-4921-BDB3-106A17A616E6}" type="pres">
      <dgm:prSet presAssocID="{823B910C-6BF0-4476-9914-554A0F035BF0}" presName="horz1" presStyleCnt="0"/>
      <dgm:spPr/>
    </dgm:pt>
    <dgm:pt modelId="{9BD0B796-0671-43CB-8926-D54201DB888D}" type="pres">
      <dgm:prSet presAssocID="{823B910C-6BF0-4476-9914-554A0F035BF0}" presName="tx1" presStyleLbl="revTx" presStyleIdx="1" presStyleCnt="5"/>
      <dgm:spPr/>
    </dgm:pt>
    <dgm:pt modelId="{19FDD50E-FB27-41F0-9408-7D92D3CD9DC2}" type="pres">
      <dgm:prSet presAssocID="{823B910C-6BF0-4476-9914-554A0F035BF0}" presName="vert1" presStyleCnt="0"/>
      <dgm:spPr/>
    </dgm:pt>
    <dgm:pt modelId="{975C385E-DD14-48BB-B0A5-63684DBC12F7}" type="pres">
      <dgm:prSet presAssocID="{008A44E5-9C61-43A3-ACBD-4657F6B0844A}" presName="thickLine" presStyleLbl="alignNode1" presStyleIdx="2" presStyleCnt="5"/>
      <dgm:spPr/>
    </dgm:pt>
    <dgm:pt modelId="{1F0578AA-B1F9-44E2-AFD1-A64DF7A2DC46}" type="pres">
      <dgm:prSet presAssocID="{008A44E5-9C61-43A3-ACBD-4657F6B0844A}" presName="horz1" presStyleCnt="0"/>
      <dgm:spPr/>
    </dgm:pt>
    <dgm:pt modelId="{1053B333-C3B4-496E-858C-78DAC7F64A1B}" type="pres">
      <dgm:prSet presAssocID="{008A44E5-9C61-43A3-ACBD-4657F6B0844A}" presName="tx1" presStyleLbl="revTx" presStyleIdx="2" presStyleCnt="5"/>
      <dgm:spPr/>
    </dgm:pt>
    <dgm:pt modelId="{D940ADC3-7C0A-42C2-A4B5-332506961098}" type="pres">
      <dgm:prSet presAssocID="{008A44E5-9C61-43A3-ACBD-4657F6B0844A}" presName="vert1" presStyleCnt="0"/>
      <dgm:spPr/>
    </dgm:pt>
    <dgm:pt modelId="{052DF7E5-05A6-4977-A024-20155B5E9330}" type="pres">
      <dgm:prSet presAssocID="{E72BCE38-B41A-4DB1-ABA7-34490F6530F2}" presName="thickLine" presStyleLbl="alignNode1" presStyleIdx="3" presStyleCnt="5"/>
      <dgm:spPr/>
    </dgm:pt>
    <dgm:pt modelId="{A7C707A1-5871-4170-AA81-C1E11D5EB3A0}" type="pres">
      <dgm:prSet presAssocID="{E72BCE38-B41A-4DB1-ABA7-34490F6530F2}" presName="horz1" presStyleCnt="0"/>
      <dgm:spPr/>
    </dgm:pt>
    <dgm:pt modelId="{4FFC48A3-594A-49B8-872B-7B1505A27889}" type="pres">
      <dgm:prSet presAssocID="{E72BCE38-B41A-4DB1-ABA7-34490F6530F2}" presName="tx1" presStyleLbl="revTx" presStyleIdx="3" presStyleCnt="5"/>
      <dgm:spPr/>
    </dgm:pt>
    <dgm:pt modelId="{F36CA15B-678F-4220-8740-A10F374DDB04}" type="pres">
      <dgm:prSet presAssocID="{E72BCE38-B41A-4DB1-ABA7-34490F6530F2}" presName="vert1" presStyleCnt="0"/>
      <dgm:spPr/>
    </dgm:pt>
    <dgm:pt modelId="{90953F3F-7817-4722-A1C6-260DD2674E24}" type="pres">
      <dgm:prSet presAssocID="{13F99C27-586D-4B86-86DA-5B812C864EBA}" presName="thickLine" presStyleLbl="alignNode1" presStyleIdx="4" presStyleCnt="5"/>
      <dgm:spPr/>
    </dgm:pt>
    <dgm:pt modelId="{EA542035-FB8D-4A07-8A6F-A9A9483CB192}" type="pres">
      <dgm:prSet presAssocID="{13F99C27-586D-4B86-86DA-5B812C864EBA}" presName="horz1" presStyleCnt="0"/>
      <dgm:spPr/>
    </dgm:pt>
    <dgm:pt modelId="{C4DE62F1-6F89-461C-A63C-801AAA05F353}" type="pres">
      <dgm:prSet presAssocID="{13F99C27-586D-4B86-86DA-5B812C864EBA}" presName="tx1" presStyleLbl="revTx" presStyleIdx="4" presStyleCnt="5"/>
      <dgm:spPr/>
    </dgm:pt>
    <dgm:pt modelId="{DE65452C-A74D-4EF8-A8C8-FB992DD341AF}" type="pres">
      <dgm:prSet presAssocID="{13F99C27-586D-4B86-86DA-5B812C864EBA}" presName="vert1" presStyleCnt="0"/>
      <dgm:spPr/>
    </dgm:pt>
  </dgm:ptLst>
  <dgm:cxnLst>
    <dgm:cxn modelId="{18EEBC05-5D00-4458-A992-180408D5A501}" type="presOf" srcId="{13F99C27-586D-4B86-86DA-5B812C864EBA}" destId="{C4DE62F1-6F89-461C-A63C-801AAA05F353}" srcOrd="0" destOrd="0" presId="urn:microsoft.com/office/officeart/2008/layout/LinedList"/>
    <dgm:cxn modelId="{4FE52E1A-3CBF-4934-8C79-9D32197D2F04}" type="presOf" srcId="{C33EBB7D-7A92-400A-B6C9-757EF623EB03}" destId="{2F6D5048-0466-49F4-A2F7-ED2A9B0B2407}" srcOrd="0" destOrd="0" presId="urn:microsoft.com/office/officeart/2008/layout/LinedList"/>
    <dgm:cxn modelId="{702C9131-09E5-4078-AD51-D91ADDAADA10}" srcId="{18B806F3-1020-454D-9C50-EB18BDC96F92}" destId="{E72BCE38-B41A-4DB1-ABA7-34490F6530F2}" srcOrd="3" destOrd="0" parTransId="{D760CFF3-E4D5-4AD7-A5E3-EF86F63C5CAB}" sibTransId="{17F8C273-2B70-4665-A20E-50F02D5B9F9A}"/>
    <dgm:cxn modelId="{10F5EC3F-75B4-4ECC-98C1-0E2102FC15CA}" type="presOf" srcId="{E72BCE38-B41A-4DB1-ABA7-34490F6530F2}" destId="{4FFC48A3-594A-49B8-872B-7B1505A27889}" srcOrd="0" destOrd="0" presId="urn:microsoft.com/office/officeart/2008/layout/LinedList"/>
    <dgm:cxn modelId="{29CD3849-8D9A-4D11-AE09-B9226A0053A6}" srcId="{18B806F3-1020-454D-9C50-EB18BDC96F92}" destId="{008A44E5-9C61-43A3-ACBD-4657F6B0844A}" srcOrd="2" destOrd="0" parTransId="{6D40A8F5-5F41-4DB7-B84D-4E46F6694915}" sibTransId="{38A962D1-89E1-4286-A5FB-B27F287B7683}"/>
    <dgm:cxn modelId="{61541E71-BE4A-4D63-8AF4-B6024042E72B}" type="presOf" srcId="{823B910C-6BF0-4476-9914-554A0F035BF0}" destId="{9BD0B796-0671-43CB-8926-D54201DB888D}" srcOrd="0" destOrd="0" presId="urn:microsoft.com/office/officeart/2008/layout/LinedList"/>
    <dgm:cxn modelId="{381CEC7C-244B-4A95-8D5A-FDBBDC5DB262}" srcId="{18B806F3-1020-454D-9C50-EB18BDC96F92}" destId="{13F99C27-586D-4B86-86DA-5B812C864EBA}" srcOrd="4" destOrd="0" parTransId="{16F842FC-0D52-4AD6-A2C0-512561B50B65}" sibTransId="{9E528C21-DBF1-445C-B5CF-AD6ADBBA1C62}"/>
    <dgm:cxn modelId="{C0F04A92-B433-4EE8-8140-B6E4DBA75E1F}" srcId="{18B806F3-1020-454D-9C50-EB18BDC96F92}" destId="{823B910C-6BF0-4476-9914-554A0F035BF0}" srcOrd="1" destOrd="0" parTransId="{F872B043-78FE-41F0-B5C4-6E38DED555DD}" sibTransId="{E3902D17-0745-4259-B230-E3FFD534D153}"/>
    <dgm:cxn modelId="{1EE701AB-FEE6-4BE6-A503-E49A14875499}" type="presOf" srcId="{008A44E5-9C61-43A3-ACBD-4657F6B0844A}" destId="{1053B333-C3B4-496E-858C-78DAC7F64A1B}" srcOrd="0" destOrd="0" presId="urn:microsoft.com/office/officeart/2008/layout/LinedList"/>
    <dgm:cxn modelId="{B4762ED2-1F97-4690-BFB8-1E746DE7E6F9}" srcId="{18B806F3-1020-454D-9C50-EB18BDC96F92}" destId="{C33EBB7D-7A92-400A-B6C9-757EF623EB03}" srcOrd="0" destOrd="0" parTransId="{AD714A57-068D-4A2A-9F71-2298A640DDD2}" sibTransId="{86154318-1051-451B-8FC6-8D334437C925}"/>
    <dgm:cxn modelId="{35E127E7-3B2C-40A2-8F73-F8F3257CE7A8}" type="presOf" srcId="{18B806F3-1020-454D-9C50-EB18BDC96F92}" destId="{64EAA5C0-A543-4523-9ECA-8A9DA5DD96C2}" srcOrd="0" destOrd="0" presId="urn:microsoft.com/office/officeart/2008/layout/LinedList"/>
    <dgm:cxn modelId="{F7CB1C13-F0F7-476A-90AD-BC42D0A7EF4C}" type="presParOf" srcId="{64EAA5C0-A543-4523-9ECA-8A9DA5DD96C2}" destId="{0A382AF8-9453-4308-B867-72CE2E3CF1FB}" srcOrd="0" destOrd="0" presId="urn:microsoft.com/office/officeart/2008/layout/LinedList"/>
    <dgm:cxn modelId="{F080EFB2-BE32-492A-9D3C-923ABE990490}" type="presParOf" srcId="{64EAA5C0-A543-4523-9ECA-8A9DA5DD96C2}" destId="{BF5DBF48-A1AE-4CC3-A2AC-3B506CA02228}" srcOrd="1" destOrd="0" presId="urn:microsoft.com/office/officeart/2008/layout/LinedList"/>
    <dgm:cxn modelId="{A4C5A6B9-BD03-4177-9EDE-6C8CEC721F3C}" type="presParOf" srcId="{BF5DBF48-A1AE-4CC3-A2AC-3B506CA02228}" destId="{2F6D5048-0466-49F4-A2F7-ED2A9B0B2407}" srcOrd="0" destOrd="0" presId="urn:microsoft.com/office/officeart/2008/layout/LinedList"/>
    <dgm:cxn modelId="{0AD1FD6E-F201-4348-8FA1-734051681CD8}" type="presParOf" srcId="{BF5DBF48-A1AE-4CC3-A2AC-3B506CA02228}" destId="{D3546D32-BA8A-4EA2-8459-BD916952C693}" srcOrd="1" destOrd="0" presId="urn:microsoft.com/office/officeart/2008/layout/LinedList"/>
    <dgm:cxn modelId="{3576F7CD-A8B2-4240-8882-D9DA4554108E}" type="presParOf" srcId="{64EAA5C0-A543-4523-9ECA-8A9DA5DD96C2}" destId="{C5B398D8-3B1D-4002-A905-C42E48DE8348}" srcOrd="2" destOrd="0" presId="urn:microsoft.com/office/officeart/2008/layout/LinedList"/>
    <dgm:cxn modelId="{3A4322F7-BF5A-4CA6-9896-E605BD9CC06E}" type="presParOf" srcId="{64EAA5C0-A543-4523-9ECA-8A9DA5DD96C2}" destId="{12C2A77B-5A35-4921-BDB3-106A17A616E6}" srcOrd="3" destOrd="0" presId="urn:microsoft.com/office/officeart/2008/layout/LinedList"/>
    <dgm:cxn modelId="{5C95D692-BCDD-466D-ABF1-F37089080EA0}" type="presParOf" srcId="{12C2A77B-5A35-4921-BDB3-106A17A616E6}" destId="{9BD0B796-0671-43CB-8926-D54201DB888D}" srcOrd="0" destOrd="0" presId="urn:microsoft.com/office/officeart/2008/layout/LinedList"/>
    <dgm:cxn modelId="{D0FDCE58-53D4-40EE-9675-08E287BB08EB}" type="presParOf" srcId="{12C2A77B-5A35-4921-BDB3-106A17A616E6}" destId="{19FDD50E-FB27-41F0-9408-7D92D3CD9DC2}" srcOrd="1" destOrd="0" presId="urn:microsoft.com/office/officeart/2008/layout/LinedList"/>
    <dgm:cxn modelId="{88E4D7FA-84BE-474F-8B48-FDED33C25B1D}" type="presParOf" srcId="{64EAA5C0-A543-4523-9ECA-8A9DA5DD96C2}" destId="{975C385E-DD14-48BB-B0A5-63684DBC12F7}" srcOrd="4" destOrd="0" presId="urn:microsoft.com/office/officeart/2008/layout/LinedList"/>
    <dgm:cxn modelId="{5314625C-1BF6-468A-B6E0-552F747A4893}" type="presParOf" srcId="{64EAA5C0-A543-4523-9ECA-8A9DA5DD96C2}" destId="{1F0578AA-B1F9-44E2-AFD1-A64DF7A2DC46}" srcOrd="5" destOrd="0" presId="urn:microsoft.com/office/officeart/2008/layout/LinedList"/>
    <dgm:cxn modelId="{84DB39E4-D03D-4231-A1BC-D5E1FB6A48F2}" type="presParOf" srcId="{1F0578AA-B1F9-44E2-AFD1-A64DF7A2DC46}" destId="{1053B333-C3B4-496E-858C-78DAC7F64A1B}" srcOrd="0" destOrd="0" presId="urn:microsoft.com/office/officeart/2008/layout/LinedList"/>
    <dgm:cxn modelId="{03029B1E-5DDB-410B-B265-85C706C0EC54}" type="presParOf" srcId="{1F0578AA-B1F9-44E2-AFD1-A64DF7A2DC46}" destId="{D940ADC3-7C0A-42C2-A4B5-332506961098}" srcOrd="1" destOrd="0" presId="urn:microsoft.com/office/officeart/2008/layout/LinedList"/>
    <dgm:cxn modelId="{AA06D391-31BA-4EDA-B1BE-C2D70F36EBDC}" type="presParOf" srcId="{64EAA5C0-A543-4523-9ECA-8A9DA5DD96C2}" destId="{052DF7E5-05A6-4977-A024-20155B5E9330}" srcOrd="6" destOrd="0" presId="urn:microsoft.com/office/officeart/2008/layout/LinedList"/>
    <dgm:cxn modelId="{0C51500C-7520-4DB9-8E48-9A6EA04E0398}" type="presParOf" srcId="{64EAA5C0-A543-4523-9ECA-8A9DA5DD96C2}" destId="{A7C707A1-5871-4170-AA81-C1E11D5EB3A0}" srcOrd="7" destOrd="0" presId="urn:microsoft.com/office/officeart/2008/layout/LinedList"/>
    <dgm:cxn modelId="{55240F78-B0F6-4B71-8C44-FAE449BD4D4A}" type="presParOf" srcId="{A7C707A1-5871-4170-AA81-C1E11D5EB3A0}" destId="{4FFC48A3-594A-49B8-872B-7B1505A27889}" srcOrd="0" destOrd="0" presId="urn:microsoft.com/office/officeart/2008/layout/LinedList"/>
    <dgm:cxn modelId="{25484D00-119D-4B59-AFB1-1B7710D675AE}" type="presParOf" srcId="{A7C707A1-5871-4170-AA81-C1E11D5EB3A0}" destId="{F36CA15B-678F-4220-8740-A10F374DDB04}" srcOrd="1" destOrd="0" presId="urn:microsoft.com/office/officeart/2008/layout/LinedList"/>
    <dgm:cxn modelId="{DA8DD69A-52A7-43A9-A6A0-4C7D68149CC6}" type="presParOf" srcId="{64EAA5C0-A543-4523-9ECA-8A9DA5DD96C2}" destId="{90953F3F-7817-4722-A1C6-260DD2674E24}" srcOrd="8" destOrd="0" presId="urn:microsoft.com/office/officeart/2008/layout/LinedList"/>
    <dgm:cxn modelId="{AD88E85F-1FCD-4982-B07C-1207F730C5D6}" type="presParOf" srcId="{64EAA5C0-A543-4523-9ECA-8A9DA5DD96C2}" destId="{EA542035-FB8D-4A07-8A6F-A9A9483CB192}" srcOrd="9" destOrd="0" presId="urn:microsoft.com/office/officeart/2008/layout/LinedList"/>
    <dgm:cxn modelId="{927DC893-7280-47AA-80E0-94B4704FB39C}" type="presParOf" srcId="{EA542035-FB8D-4A07-8A6F-A9A9483CB192}" destId="{C4DE62F1-6F89-461C-A63C-801AAA05F353}" srcOrd="0" destOrd="0" presId="urn:microsoft.com/office/officeart/2008/layout/LinedList"/>
    <dgm:cxn modelId="{B0945111-63F1-4665-8B82-530AF705AA06}" type="presParOf" srcId="{EA542035-FB8D-4A07-8A6F-A9A9483CB192}" destId="{DE65452C-A74D-4EF8-A8C8-FB992DD341A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56B6F-415E-4F90-B2F0-F17AC77E461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2A6E71E-9F7F-4E00-BABB-DD6E55413AF5}">
      <dgm:prSet custT="1"/>
      <dgm:spPr/>
      <dgm:t>
        <a:bodyPr/>
        <a:lstStyle/>
        <a:p>
          <a:r>
            <a:rPr lang="en-US" sz="3000" dirty="0">
              <a:latin typeface="Abadi" panose="020B0604020104020204" pitchFamily="34" charset="0"/>
            </a:rPr>
            <a:t>Trung </a:t>
          </a:r>
          <a:r>
            <a:rPr lang="en-US" sz="3000" dirty="0" err="1">
              <a:latin typeface="Abadi" panose="020B0604020104020204" pitchFamily="34" charset="0"/>
            </a:rPr>
            <a:t>tâm</a:t>
          </a:r>
          <a:endParaRPr lang="en-US" sz="3000" dirty="0">
            <a:latin typeface="Abadi" panose="020B0604020104020204" pitchFamily="34" charset="0"/>
          </a:endParaRPr>
        </a:p>
      </dgm:t>
    </dgm:pt>
    <dgm:pt modelId="{61BF1527-C22D-4EF9-9F19-47F7CE8DF70F}" type="parTrans" cxnId="{05A01163-67B8-4036-8E39-71E611AA0282}">
      <dgm:prSet/>
      <dgm:spPr/>
      <dgm:t>
        <a:bodyPr/>
        <a:lstStyle/>
        <a:p>
          <a:endParaRPr lang="en-US"/>
        </a:p>
      </dgm:t>
    </dgm:pt>
    <dgm:pt modelId="{2148883D-C9F7-4310-9940-BBACE25F4D6F}" type="sibTrans" cxnId="{05A01163-67B8-4036-8E39-71E611AA0282}">
      <dgm:prSet/>
      <dgm:spPr/>
      <dgm:t>
        <a:bodyPr/>
        <a:lstStyle/>
        <a:p>
          <a:endParaRPr lang="en-US"/>
        </a:p>
      </dgm:t>
    </dgm:pt>
    <dgm:pt modelId="{0C04E376-808B-451C-BA13-64072AE0164E}">
      <dgm:prSet custT="1"/>
      <dgm:spPr/>
      <dgm:t>
        <a:bodyPr/>
        <a:lstStyle/>
        <a:p>
          <a:r>
            <a:rPr lang="en-US" sz="3000" dirty="0" err="1">
              <a:latin typeface="Abadi" panose="020B0604020104020204" pitchFamily="34" charset="0"/>
            </a:rPr>
            <a:t>Khóa</a:t>
          </a:r>
          <a:r>
            <a:rPr lang="en-US" sz="3000" dirty="0">
              <a:latin typeface="Abadi" panose="020B0604020104020204" pitchFamily="34" charset="0"/>
            </a:rPr>
            <a:t> </a:t>
          </a:r>
          <a:r>
            <a:rPr lang="en-US" sz="3000" dirty="0" err="1">
              <a:latin typeface="Abadi" panose="020B0604020104020204" pitchFamily="34" charset="0"/>
            </a:rPr>
            <a:t>học</a:t>
          </a:r>
          <a:endParaRPr lang="en-US" sz="3000" dirty="0">
            <a:latin typeface="Abadi" panose="020B0604020104020204" pitchFamily="34" charset="0"/>
          </a:endParaRPr>
        </a:p>
      </dgm:t>
    </dgm:pt>
    <dgm:pt modelId="{78135771-D6DE-4227-B6AA-F3C4634F9175}" type="parTrans" cxnId="{CC8B2CD0-6C18-48C7-9CEF-530AF1477156}">
      <dgm:prSet/>
      <dgm:spPr/>
      <dgm:t>
        <a:bodyPr/>
        <a:lstStyle/>
        <a:p>
          <a:endParaRPr lang="en-US"/>
        </a:p>
      </dgm:t>
    </dgm:pt>
    <dgm:pt modelId="{7BD5ED63-5473-4AB0-83F6-59740FD85917}" type="sibTrans" cxnId="{CC8B2CD0-6C18-48C7-9CEF-530AF1477156}">
      <dgm:prSet/>
      <dgm:spPr/>
      <dgm:t>
        <a:bodyPr/>
        <a:lstStyle/>
        <a:p>
          <a:endParaRPr lang="en-US"/>
        </a:p>
      </dgm:t>
    </dgm:pt>
    <dgm:pt modelId="{146796D2-C933-40A4-9715-05D40431FEA8}">
      <dgm:prSet custT="1"/>
      <dgm:spPr/>
      <dgm:t>
        <a:bodyPr/>
        <a:lstStyle/>
        <a:p>
          <a:r>
            <a:rPr lang="en-US" sz="3000" dirty="0" err="1">
              <a:latin typeface="Abadi" panose="020B0604020104020204" pitchFamily="34" charset="0"/>
            </a:rPr>
            <a:t>Đăng</a:t>
          </a:r>
          <a:r>
            <a:rPr lang="en-US" sz="3000" dirty="0">
              <a:latin typeface="Abadi" panose="020B0604020104020204" pitchFamily="34" charset="0"/>
            </a:rPr>
            <a:t> </a:t>
          </a:r>
          <a:r>
            <a:rPr lang="en-US" sz="3000" dirty="0" err="1">
              <a:latin typeface="Abadi" panose="020B0604020104020204" pitchFamily="34" charset="0"/>
            </a:rPr>
            <a:t>ký</a:t>
          </a:r>
          <a:r>
            <a:rPr lang="vi-VN" sz="3000" dirty="0"/>
            <a:t> khóa học</a:t>
          </a:r>
          <a:endParaRPr lang="en-US" sz="3000" dirty="0">
            <a:latin typeface="Abadi" panose="020B0604020104020204" pitchFamily="34" charset="0"/>
          </a:endParaRPr>
        </a:p>
      </dgm:t>
    </dgm:pt>
    <dgm:pt modelId="{AEC5A0B2-951D-43BE-9F58-C140847A1218}" type="parTrans" cxnId="{5C979820-EBEF-4A92-994A-E939759EAFA6}">
      <dgm:prSet/>
      <dgm:spPr/>
      <dgm:t>
        <a:bodyPr/>
        <a:lstStyle/>
        <a:p>
          <a:endParaRPr lang="en-US"/>
        </a:p>
      </dgm:t>
    </dgm:pt>
    <dgm:pt modelId="{348B5F44-1229-42B5-B5A6-3D7D07877E38}" type="sibTrans" cxnId="{5C979820-EBEF-4A92-994A-E939759EAFA6}">
      <dgm:prSet/>
      <dgm:spPr/>
      <dgm:t>
        <a:bodyPr/>
        <a:lstStyle/>
        <a:p>
          <a:endParaRPr lang="en-US"/>
        </a:p>
      </dgm:t>
    </dgm:pt>
    <dgm:pt modelId="{F90D0693-21E2-4E2D-A58B-7A3A2CA3B800}">
      <dgm:prSet custT="1"/>
      <dgm:spPr/>
      <dgm:t>
        <a:bodyPr/>
        <a:lstStyle/>
        <a:p>
          <a:r>
            <a:rPr lang="vi-VN" sz="3000" dirty="0"/>
            <a:t>Đăng ký tư vấn</a:t>
          </a:r>
          <a:endParaRPr lang="en-US" sz="3000" dirty="0">
            <a:latin typeface="Abadi" panose="020B0604020104020204" pitchFamily="34" charset="0"/>
          </a:endParaRPr>
        </a:p>
      </dgm:t>
    </dgm:pt>
    <dgm:pt modelId="{741D1D1C-B508-4395-B95E-18AB5C6470B7}" type="parTrans" cxnId="{4496FF4D-9FBD-4536-BE2E-B9DF0F416DA0}">
      <dgm:prSet/>
      <dgm:spPr/>
      <dgm:t>
        <a:bodyPr/>
        <a:lstStyle/>
        <a:p>
          <a:endParaRPr lang="en-US"/>
        </a:p>
      </dgm:t>
    </dgm:pt>
    <dgm:pt modelId="{D40B4D57-BF01-48EF-967B-C5D0765FF434}" type="sibTrans" cxnId="{4496FF4D-9FBD-4536-BE2E-B9DF0F416DA0}">
      <dgm:prSet/>
      <dgm:spPr/>
      <dgm:t>
        <a:bodyPr/>
        <a:lstStyle/>
        <a:p>
          <a:endParaRPr lang="en-US"/>
        </a:p>
      </dgm:t>
    </dgm:pt>
    <dgm:pt modelId="{45F954EF-4C11-4815-8821-C0CF3071D6A5}">
      <dgm:prSet custT="1"/>
      <dgm:spPr/>
      <dgm:t>
        <a:bodyPr/>
        <a:lstStyle/>
        <a:p>
          <a:r>
            <a:rPr lang="vi-VN" sz="3000" dirty="0"/>
            <a:t>Đánh giá</a:t>
          </a:r>
          <a:endParaRPr lang="en-US" sz="3000" dirty="0">
            <a:latin typeface="Abadi" panose="020B0604020104020204" pitchFamily="34" charset="0"/>
          </a:endParaRPr>
        </a:p>
      </dgm:t>
    </dgm:pt>
    <dgm:pt modelId="{9EF2A5FB-AC4D-4E51-B0A7-3CDF9A928EDD}" type="parTrans" cxnId="{9C45C959-03C6-4F5F-BD60-3143478ECC2E}">
      <dgm:prSet/>
      <dgm:spPr/>
      <dgm:t>
        <a:bodyPr/>
        <a:lstStyle/>
        <a:p>
          <a:endParaRPr lang="en-US"/>
        </a:p>
      </dgm:t>
    </dgm:pt>
    <dgm:pt modelId="{60834B03-7103-4BF0-B845-ADB2F7B85949}" type="sibTrans" cxnId="{9C45C959-03C6-4F5F-BD60-3143478ECC2E}">
      <dgm:prSet/>
      <dgm:spPr/>
      <dgm:t>
        <a:bodyPr/>
        <a:lstStyle/>
        <a:p>
          <a:endParaRPr lang="en-US"/>
        </a:p>
      </dgm:t>
    </dgm:pt>
    <dgm:pt modelId="{7F1CCC2F-10B7-4BB2-ACE3-F71B7993A83D}" type="pres">
      <dgm:prSet presAssocID="{32856B6F-415E-4F90-B2F0-F17AC77E4619}" presName="vert0" presStyleCnt="0">
        <dgm:presLayoutVars>
          <dgm:dir/>
          <dgm:animOne val="branch"/>
          <dgm:animLvl val="lvl"/>
        </dgm:presLayoutVars>
      </dgm:prSet>
      <dgm:spPr/>
    </dgm:pt>
    <dgm:pt modelId="{EB3AED8A-5D7A-424F-A215-1D9CEC58F7C8}" type="pres">
      <dgm:prSet presAssocID="{32A6E71E-9F7F-4E00-BABB-DD6E55413AF5}" presName="thickLine" presStyleLbl="alignNode1" presStyleIdx="0" presStyleCnt="5"/>
      <dgm:spPr/>
    </dgm:pt>
    <dgm:pt modelId="{FED0C2A8-27AB-4102-A19A-C093533FF36F}" type="pres">
      <dgm:prSet presAssocID="{32A6E71E-9F7F-4E00-BABB-DD6E55413AF5}" presName="horz1" presStyleCnt="0"/>
      <dgm:spPr/>
    </dgm:pt>
    <dgm:pt modelId="{1196C21B-1003-49AD-9A46-F37E0D539A99}" type="pres">
      <dgm:prSet presAssocID="{32A6E71E-9F7F-4E00-BABB-DD6E55413AF5}" presName="tx1" presStyleLbl="revTx" presStyleIdx="0" presStyleCnt="5"/>
      <dgm:spPr/>
    </dgm:pt>
    <dgm:pt modelId="{7FB26BC4-D440-4304-BFDA-0FB82BA6FC56}" type="pres">
      <dgm:prSet presAssocID="{32A6E71E-9F7F-4E00-BABB-DD6E55413AF5}" presName="vert1" presStyleCnt="0"/>
      <dgm:spPr/>
    </dgm:pt>
    <dgm:pt modelId="{A8475157-61AD-4958-968A-BA7592122457}" type="pres">
      <dgm:prSet presAssocID="{0C04E376-808B-451C-BA13-64072AE0164E}" presName="thickLine" presStyleLbl="alignNode1" presStyleIdx="1" presStyleCnt="5"/>
      <dgm:spPr/>
    </dgm:pt>
    <dgm:pt modelId="{1712ABEF-F9B0-465F-9224-E5C64B4FAE4E}" type="pres">
      <dgm:prSet presAssocID="{0C04E376-808B-451C-BA13-64072AE0164E}" presName="horz1" presStyleCnt="0"/>
      <dgm:spPr/>
    </dgm:pt>
    <dgm:pt modelId="{70281BB3-1911-4F91-8665-334F31F49734}" type="pres">
      <dgm:prSet presAssocID="{0C04E376-808B-451C-BA13-64072AE0164E}" presName="tx1" presStyleLbl="revTx" presStyleIdx="1" presStyleCnt="5"/>
      <dgm:spPr/>
    </dgm:pt>
    <dgm:pt modelId="{600FBAD8-4CA2-4A0A-9ACD-DEA6F59004D4}" type="pres">
      <dgm:prSet presAssocID="{0C04E376-808B-451C-BA13-64072AE0164E}" presName="vert1" presStyleCnt="0"/>
      <dgm:spPr/>
    </dgm:pt>
    <dgm:pt modelId="{FA5BB3BE-0E30-4885-964D-403E571FD982}" type="pres">
      <dgm:prSet presAssocID="{146796D2-C933-40A4-9715-05D40431FEA8}" presName="thickLine" presStyleLbl="alignNode1" presStyleIdx="2" presStyleCnt="5"/>
      <dgm:spPr/>
    </dgm:pt>
    <dgm:pt modelId="{ABA3795B-B91A-4F0B-BACA-F59719BA673F}" type="pres">
      <dgm:prSet presAssocID="{146796D2-C933-40A4-9715-05D40431FEA8}" presName="horz1" presStyleCnt="0"/>
      <dgm:spPr/>
    </dgm:pt>
    <dgm:pt modelId="{4DAD0175-0CE7-4FD4-9763-D7B9B5066E46}" type="pres">
      <dgm:prSet presAssocID="{146796D2-C933-40A4-9715-05D40431FEA8}" presName="tx1" presStyleLbl="revTx" presStyleIdx="2" presStyleCnt="5"/>
      <dgm:spPr/>
    </dgm:pt>
    <dgm:pt modelId="{D520DCB1-C06D-4C78-9B89-55EF19A53E0A}" type="pres">
      <dgm:prSet presAssocID="{146796D2-C933-40A4-9715-05D40431FEA8}" presName="vert1" presStyleCnt="0"/>
      <dgm:spPr/>
    </dgm:pt>
    <dgm:pt modelId="{37706D12-6242-49A0-818C-42ABBCD80F56}" type="pres">
      <dgm:prSet presAssocID="{F90D0693-21E2-4E2D-A58B-7A3A2CA3B800}" presName="thickLine" presStyleLbl="alignNode1" presStyleIdx="3" presStyleCnt="5"/>
      <dgm:spPr/>
    </dgm:pt>
    <dgm:pt modelId="{94993868-E0BB-436E-BD39-1F93E0A6177A}" type="pres">
      <dgm:prSet presAssocID="{F90D0693-21E2-4E2D-A58B-7A3A2CA3B800}" presName="horz1" presStyleCnt="0"/>
      <dgm:spPr/>
    </dgm:pt>
    <dgm:pt modelId="{C2085261-6C29-4652-BCC9-C4E4413335B3}" type="pres">
      <dgm:prSet presAssocID="{F90D0693-21E2-4E2D-A58B-7A3A2CA3B800}" presName="tx1" presStyleLbl="revTx" presStyleIdx="3" presStyleCnt="5"/>
      <dgm:spPr/>
    </dgm:pt>
    <dgm:pt modelId="{7610A55C-0B78-4208-BFD6-E31597A88A14}" type="pres">
      <dgm:prSet presAssocID="{F90D0693-21E2-4E2D-A58B-7A3A2CA3B800}" presName="vert1" presStyleCnt="0"/>
      <dgm:spPr/>
    </dgm:pt>
    <dgm:pt modelId="{999F709E-4040-4F53-875D-E29F582439F6}" type="pres">
      <dgm:prSet presAssocID="{45F954EF-4C11-4815-8821-C0CF3071D6A5}" presName="thickLine" presStyleLbl="alignNode1" presStyleIdx="4" presStyleCnt="5"/>
      <dgm:spPr/>
    </dgm:pt>
    <dgm:pt modelId="{8C98ABBF-192D-4ACA-ACD7-8D83AF653D02}" type="pres">
      <dgm:prSet presAssocID="{45F954EF-4C11-4815-8821-C0CF3071D6A5}" presName="horz1" presStyleCnt="0"/>
      <dgm:spPr/>
    </dgm:pt>
    <dgm:pt modelId="{608389F9-9437-4B26-AAE2-FE94FA260F62}" type="pres">
      <dgm:prSet presAssocID="{45F954EF-4C11-4815-8821-C0CF3071D6A5}" presName="tx1" presStyleLbl="revTx" presStyleIdx="4" presStyleCnt="5"/>
      <dgm:spPr/>
    </dgm:pt>
    <dgm:pt modelId="{4EAC2D48-A0F8-438E-80AC-74FCA6346D86}" type="pres">
      <dgm:prSet presAssocID="{45F954EF-4C11-4815-8821-C0CF3071D6A5}" presName="vert1" presStyleCnt="0"/>
      <dgm:spPr/>
    </dgm:pt>
  </dgm:ptLst>
  <dgm:cxnLst>
    <dgm:cxn modelId="{5C979820-EBEF-4A92-994A-E939759EAFA6}" srcId="{32856B6F-415E-4F90-B2F0-F17AC77E4619}" destId="{146796D2-C933-40A4-9715-05D40431FEA8}" srcOrd="2" destOrd="0" parTransId="{AEC5A0B2-951D-43BE-9F58-C140847A1218}" sibTransId="{348B5F44-1229-42B5-B5A6-3D7D07877E38}"/>
    <dgm:cxn modelId="{05A01163-67B8-4036-8E39-71E611AA0282}" srcId="{32856B6F-415E-4F90-B2F0-F17AC77E4619}" destId="{32A6E71E-9F7F-4E00-BABB-DD6E55413AF5}" srcOrd="0" destOrd="0" parTransId="{61BF1527-C22D-4EF9-9F19-47F7CE8DF70F}" sibTransId="{2148883D-C9F7-4310-9940-BBACE25F4D6F}"/>
    <dgm:cxn modelId="{4496FF4D-9FBD-4536-BE2E-B9DF0F416DA0}" srcId="{32856B6F-415E-4F90-B2F0-F17AC77E4619}" destId="{F90D0693-21E2-4E2D-A58B-7A3A2CA3B800}" srcOrd="3" destOrd="0" parTransId="{741D1D1C-B508-4395-B95E-18AB5C6470B7}" sibTransId="{D40B4D57-BF01-48EF-967B-C5D0765FF434}"/>
    <dgm:cxn modelId="{CF097450-7667-4358-9B83-842A8FC0208F}" type="presOf" srcId="{146796D2-C933-40A4-9715-05D40431FEA8}" destId="{4DAD0175-0CE7-4FD4-9763-D7B9B5066E46}" srcOrd="0" destOrd="0" presId="urn:microsoft.com/office/officeart/2008/layout/LinedList"/>
    <dgm:cxn modelId="{F11FA459-6AE4-42D6-B3CD-A03D7F5C5381}" type="presOf" srcId="{32A6E71E-9F7F-4E00-BABB-DD6E55413AF5}" destId="{1196C21B-1003-49AD-9A46-F37E0D539A99}" srcOrd="0" destOrd="0" presId="urn:microsoft.com/office/officeart/2008/layout/LinedList"/>
    <dgm:cxn modelId="{9C45C959-03C6-4F5F-BD60-3143478ECC2E}" srcId="{32856B6F-415E-4F90-B2F0-F17AC77E4619}" destId="{45F954EF-4C11-4815-8821-C0CF3071D6A5}" srcOrd="4" destOrd="0" parTransId="{9EF2A5FB-AC4D-4E51-B0A7-3CDF9A928EDD}" sibTransId="{60834B03-7103-4BF0-B845-ADB2F7B85949}"/>
    <dgm:cxn modelId="{46C57A90-309C-47F2-A7D5-31CDAEC4AF8A}" type="presOf" srcId="{45F954EF-4C11-4815-8821-C0CF3071D6A5}" destId="{608389F9-9437-4B26-AAE2-FE94FA260F62}" srcOrd="0" destOrd="0" presId="urn:microsoft.com/office/officeart/2008/layout/LinedList"/>
    <dgm:cxn modelId="{77CA12CC-E927-4734-BC04-0A00AC68D231}" type="presOf" srcId="{32856B6F-415E-4F90-B2F0-F17AC77E4619}" destId="{7F1CCC2F-10B7-4BB2-ACE3-F71B7993A83D}" srcOrd="0" destOrd="0" presId="urn:microsoft.com/office/officeart/2008/layout/LinedList"/>
    <dgm:cxn modelId="{CC8B2CD0-6C18-48C7-9CEF-530AF1477156}" srcId="{32856B6F-415E-4F90-B2F0-F17AC77E4619}" destId="{0C04E376-808B-451C-BA13-64072AE0164E}" srcOrd="1" destOrd="0" parTransId="{78135771-D6DE-4227-B6AA-F3C4634F9175}" sibTransId="{7BD5ED63-5473-4AB0-83F6-59740FD85917}"/>
    <dgm:cxn modelId="{C0EC68D8-CE5D-4371-B509-A7535C852E3A}" type="presOf" srcId="{F90D0693-21E2-4E2D-A58B-7A3A2CA3B800}" destId="{C2085261-6C29-4652-BCC9-C4E4413335B3}" srcOrd="0" destOrd="0" presId="urn:microsoft.com/office/officeart/2008/layout/LinedList"/>
    <dgm:cxn modelId="{940E3EEB-5C79-4C38-8D53-0CC323315FF5}" type="presOf" srcId="{0C04E376-808B-451C-BA13-64072AE0164E}" destId="{70281BB3-1911-4F91-8665-334F31F49734}" srcOrd="0" destOrd="0" presId="urn:microsoft.com/office/officeart/2008/layout/LinedList"/>
    <dgm:cxn modelId="{8F86912A-13BF-48A2-AE23-0D7BD4A59495}" type="presParOf" srcId="{7F1CCC2F-10B7-4BB2-ACE3-F71B7993A83D}" destId="{EB3AED8A-5D7A-424F-A215-1D9CEC58F7C8}" srcOrd="0" destOrd="0" presId="urn:microsoft.com/office/officeart/2008/layout/LinedList"/>
    <dgm:cxn modelId="{93C5B2B7-17D2-4222-A048-BD0143F8A6D9}" type="presParOf" srcId="{7F1CCC2F-10B7-4BB2-ACE3-F71B7993A83D}" destId="{FED0C2A8-27AB-4102-A19A-C093533FF36F}" srcOrd="1" destOrd="0" presId="urn:microsoft.com/office/officeart/2008/layout/LinedList"/>
    <dgm:cxn modelId="{40BA2003-9A82-4860-BD96-C803907695D0}" type="presParOf" srcId="{FED0C2A8-27AB-4102-A19A-C093533FF36F}" destId="{1196C21B-1003-49AD-9A46-F37E0D539A99}" srcOrd="0" destOrd="0" presId="urn:microsoft.com/office/officeart/2008/layout/LinedList"/>
    <dgm:cxn modelId="{5B2ADA97-75A6-43C8-AC85-6C494E125A8E}" type="presParOf" srcId="{FED0C2A8-27AB-4102-A19A-C093533FF36F}" destId="{7FB26BC4-D440-4304-BFDA-0FB82BA6FC56}" srcOrd="1" destOrd="0" presId="urn:microsoft.com/office/officeart/2008/layout/LinedList"/>
    <dgm:cxn modelId="{3C7110B7-4472-420B-A1F0-9DB8BF42E58D}" type="presParOf" srcId="{7F1CCC2F-10B7-4BB2-ACE3-F71B7993A83D}" destId="{A8475157-61AD-4958-968A-BA7592122457}" srcOrd="2" destOrd="0" presId="urn:microsoft.com/office/officeart/2008/layout/LinedList"/>
    <dgm:cxn modelId="{E3EAC2C8-DA8A-40FB-8194-6DF97E11AEC6}" type="presParOf" srcId="{7F1CCC2F-10B7-4BB2-ACE3-F71B7993A83D}" destId="{1712ABEF-F9B0-465F-9224-E5C64B4FAE4E}" srcOrd="3" destOrd="0" presId="urn:microsoft.com/office/officeart/2008/layout/LinedList"/>
    <dgm:cxn modelId="{020AABFD-ABEA-4872-A019-FFBA04F02B9C}" type="presParOf" srcId="{1712ABEF-F9B0-465F-9224-E5C64B4FAE4E}" destId="{70281BB3-1911-4F91-8665-334F31F49734}" srcOrd="0" destOrd="0" presId="urn:microsoft.com/office/officeart/2008/layout/LinedList"/>
    <dgm:cxn modelId="{9C0321C7-1DBB-4534-8341-8FDC5FBF6402}" type="presParOf" srcId="{1712ABEF-F9B0-465F-9224-E5C64B4FAE4E}" destId="{600FBAD8-4CA2-4A0A-9ACD-DEA6F59004D4}" srcOrd="1" destOrd="0" presId="urn:microsoft.com/office/officeart/2008/layout/LinedList"/>
    <dgm:cxn modelId="{0B8D54E3-875F-4A06-9AE5-20859854EB3C}" type="presParOf" srcId="{7F1CCC2F-10B7-4BB2-ACE3-F71B7993A83D}" destId="{FA5BB3BE-0E30-4885-964D-403E571FD982}" srcOrd="4" destOrd="0" presId="urn:microsoft.com/office/officeart/2008/layout/LinedList"/>
    <dgm:cxn modelId="{90F0A10A-D91D-4B05-894D-DC664E2CD58A}" type="presParOf" srcId="{7F1CCC2F-10B7-4BB2-ACE3-F71B7993A83D}" destId="{ABA3795B-B91A-4F0B-BACA-F59719BA673F}" srcOrd="5" destOrd="0" presId="urn:microsoft.com/office/officeart/2008/layout/LinedList"/>
    <dgm:cxn modelId="{35760D67-5ECC-4ED5-9A52-84CCD0C7D96D}" type="presParOf" srcId="{ABA3795B-B91A-4F0B-BACA-F59719BA673F}" destId="{4DAD0175-0CE7-4FD4-9763-D7B9B5066E46}" srcOrd="0" destOrd="0" presId="urn:microsoft.com/office/officeart/2008/layout/LinedList"/>
    <dgm:cxn modelId="{ACDC5BA0-0AFB-4F6E-83E0-63FFFC20FB98}" type="presParOf" srcId="{ABA3795B-B91A-4F0B-BACA-F59719BA673F}" destId="{D520DCB1-C06D-4C78-9B89-55EF19A53E0A}" srcOrd="1" destOrd="0" presId="urn:microsoft.com/office/officeart/2008/layout/LinedList"/>
    <dgm:cxn modelId="{AE806472-8160-416E-B0DA-889BBB61FB12}" type="presParOf" srcId="{7F1CCC2F-10B7-4BB2-ACE3-F71B7993A83D}" destId="{37706D12-6242-49A0-818C-42ABBCD80F56}" srcOrd="6" destOrd="0" presId="urn:microsoft.com/office/officeart/2008/layout/LinedList"/>
    <dgm:cxn modelId="{87F4F005-1BDB-46BF-93FB-E6FB51D74185}" type="presParOf" srcId="{7F1CCC2F-10B7-4BB2-ACE3-F71B7993A83D}" destId="{94993868-E0BB-436E-BD39-1F93E0A6177A}" srcOrd="7" destOrd="0" presId="urn:microsoft.com/office/officeart/2008/layout/LinedList"/>
    <dgm:cxn modelId="{D1F91AD4-CD9D-4150-B6EB-B82FAE559B52}" type="presParOf" srcId="{94993868-E0BB-436E-BD39-1F93E0A6177A}" destId="{C2085261-6C29-4652-BCC9-C4E4413335B3}" srcOrd="0" destOrd="0" presId="urn:microsoft.com/office/officeart/2008/layout/LinedList"/>
    <dgm:cxn modelId="{8B5EF370-D3B6-4E90-8FEE-5FCF608CB93A}" type="presParOf" srcId="{94993868-E0BB-436E-BD39-1F93E0A6177A}" destId="{7610A55C-0B78-4208-BFD6-E31597A88A14}" srcOrd="1" destOrd="0" presId="urn:microsoft.com/office/officeart/2008/layout/LinedList"/>
    <dgm:cxn modelId="{4F228873-166F-4BDA-B341-8C28CBE29F42}" type="presParOf" srcId="{7F1CCC2F-10B7-4BB2-ACE3-F71B7993A83D}" destId="{999F709E-4040-4F53-875D-E29F582439F6}" srcOrd="8" destOrd="0" presId="urn:microsoft.com/office/officeart/2008/layout/LinedList"/>
    <dgm:cxn modelId="{8E46E809-DB9F-4501-BBB7-3D80636CB3A7}" type="presParOf" srcId="{7F1CCC2F-10B7-4BB2-ACE3-F71B7993A83D}" destId="{8C98ABBF-192D-4ACA-ACD7-8D83AF653D02}" srcOrd="9" destOrd="0" presId="urn:microsoft.com/office/officeart/2008/layout/LinedList"/>
    <dgm:cxn modelId="{5D721045-E51C-4921-A7F9-B2D2B9A7DA56}" type="presParOf" srcId="{8C98ABBF-192D-4ACA-ACD7-8D83AF653D02}" destId="{608389F9-9437-4B26-AAE2-FE94FA260F62}" srcOrd="0" destOrd="0" presId="urn:microsoft.com/office/officeart/2008/layout/LinedList"/>
    <dgm:cxn modelId="{8CF93ABE-E97A-48A2-8123-09AF0EF883AA}" type="presParOf" srcId="{8C98ABBF-192D-4ACA-ACD7-8D83AF653D02}" destId="{4EAC2D48-A0F8-438E-80AC-74FCA6346D8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9309A4-841D-4E86-B974-F0DA05E7C7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CDB6E1-BC1C-4B4E-A82D-60AF58F88094}">
      <dgm:prSet/>
      <dgm:spPr/>
      <dgm:t>
        <a:bodyPr/>
        <a:lstStyle/>
        <a:p>
          <a:r>
            <a:rPr lang="en-US" b="1" i="0" baseline="0" dirty="0"/>
            <a:t>Giao </a:t>
          </a:r>
          <a:r>
            <a:rPr lang="en-US" b="1" i="0" baseline="0" dirty="0" err="1"/>
            <a:t>diện</a:t>
          </a:r>
          <a:r>
            <a:rPr lang="en-US" b="1" i="0" baseline="0" dirty="0"/>
            <a:t> &amp; </a:t>
          </a:r>
          <a:r>
            <a:rPr lang="en-US" b="1" i="0" baseline="0" dirty="0" err="1"/>
            <a:t>trải</a:t>
          </a:r>
          <a:r>
            <a:rPr lang="en-US" b="1" i="0" baseline="0" dirty="0"/>
            <a:t> </a:t>
          </a:r>
          <a:r>
            <a:rPr lang="en-US" b="1" i="0" baseline="0" dirty="0" err="1"/>
            <a:t>nghiệm</a:t>
          </a:r>
          <a:r>
            <a:rPr lang="en-US" b="1" i="0" baseline="0" dirty="0"/>
            <a:t>:</a:t>
          </a:r>
          <a:r>
            <a:rPr lang="en-US" b="0" i="0" baseline="0" dirty="0"/>
            <a:t> </a:t>
          </a:r>
          <a:r>
            <a:rPr lang="en-US" b="0" i="0" baseline="0" dirty="0" err="1"/>
            <a:t>Đơn</a:t>
          </a:r>
          <a:r>
            <a:rPr lang="en-US" b="0" i="0" baseline="0" dirty="0"/>
            <a:t> </a:t>
          </a:r>
          <a:r>
            <a:rPr lang="en-US" b="0" i="0" baseline="0" dirty="0" err="1"/>
            <a:t>giản</a:t>
          </a:r>
          <a:r>
            <a:rPr lang="en-US" b="0" i="0" baseline="0" dirty="0"/>
            <a:t>, </a:t>
          </a:r>
          <a:r>
            <a:rPr lang="en-US" b="0" i="0" baseline="0" dirty="0" err="1"/>
            <a:t>hiện</a:t>
          </a:r>
          <a:r>
            <a:rPr lang="en-US" b="0" i="0" baseline="0" dirty="0"/>
            <a:t> </a:t>
          </a:r>
          <a:r>
            <a:rPr lang="en-US" b="0" i="0" baseline="0" dirty="0" err="1"/>
            <a:t>đại</a:t>
          </a:r>
          <a:r>
            <a:rPr lang="en-US" b="0" i="0" baseline="0" dirty="0"/>
            <a:t>, </a:t>
          </a:r>
          <a:r>
            <a:rPr lang="en-US" b="0" i="0" baseline="0" dirty="0" err="1"/>
            <a:t>thân</a:t>
          </a:r>
          <a:r>
            <a:rPr lang="en-US" b="0" i="0" baseline="0" dirty="0"/>
            <a:t> </a:t>
          </a:r>
          <a:r>
            <a:rPr lang="en-US" b="0" i="0" baseline="0" dirty="0" err="1"/>
            <a:t>thiện</a:t>
          </a:r>
          <a:r>
            <a:rPr lang="en-US" b="0" i="0" baseline="0" dirty="0"/>
            <a:t>.</a:t>
          </a:r>
          <a:endParaRPr lang="en-US" dirty="0"/>
        </a:p>
      </dgm:t>
    </dgm:pt>
    <dgm:pt modelId="{E1856908-F83D-4170-BC32-7BF9E55D6F33}" type="parTrans" cxnId="{01F9EE2F-A911-46B6-8B33-197C9BFD59B0}">
      <dgm:prSet/>
      <dgm:spPr/>
      <dgm:t>
        <a:bodyPr/>
        <a:lstStyle/>
        <a:p>
          <a:endParaRPr lang="en-US"/>
        </a:p>
      </dgm:t>
    </dgm:pt>
    <dgm:pt modelId="{C436CFD2-6CD7-47B6-8D98-DFAC73060E13}" type="sibTrans" cxnId="{01F9EE2F-A911-46B6-8B33-197C9BFD59B0}">
      <dgm:prSet/>
      <dgm:spPr/>
      <dgm:t>
        <a:bodyPr/>
        <a:lstStyle/>
        <a:p>
          <a:endParaRPr lang="en-US"/>
        </a:p>
      </dgm:t>
    </dgm:pt>
    <dgm:pt modelId="{070E1430-8A66-419A-BDCD-2E91776ECD9E}">
      <dgm:prSet/>
      <dgm:spPr/>
      <dgm:t>
        <a:bodyPr/>
        <a:lstStyle/>
        <a:p>
          <a:r>
            <a:rPr lang="en-US" b="1" i="0" baseline="0" dirty="0"/>
            <a:t>Hiệu </a:t>
          </a:r>
          <a:r>
            <a:rPr lang="en-US" b="1" i="0" baseline="0" dirty="0" err="1"/>
            <a:t>quả</a:t>
          </a:r>
          <a:r>
            <a:rPr lang="en-US" b="1" i="0" baseline="0" dirty="0"/>
            <a:t>:</a:t>
          </a:r>
          <a:r>
            <a:rPr lang="en-US" b="0" i="0" baseline="0" dirty="0"/>
            <a:t> </a:t>
          </a:r>
          <a:r>
            <a:rPr lang="en-US" b="0" i="0" baseline="0" dirty="0" err="1"/>
            <a:t>Tập</a:t>
          </a:r>
          <a:r>
            <a:rPr lang="en-US" b="0" i="0" baseline="0" dirty="0"/>
            <a:t> </a:t>
          </a:r>
          <a:r>
            <a:rPr lang="en-US" b="0" i="0" baseline="0" dirty="0" err="1"/>
            <a:t>trung</a:t>
          </a:r>
          <a:r>
            <a:rPr lang="en-US" b="0" i="0" baseline="0" dirty="0"/>
            <a:t> </a:t>
          </a:r>
          <a:r>
            <a:rPr lang="en-US" b="0" i="0" baseline="0" dirty="0" err="1"/>
            <a:t>thông</a:t>
          </a:r>
          <a:r>
            <a:rPr lang="en-US" b="0" i="0" baseline="0" dirty="0"/>
            <a:t> tin, </a:t>
          </a:r>
          <a:r>
            <a:rPr lang="en-US" b="0" i="0" baseline="0" dirty="0" err="1"/>
            <a:t>dễ</a:t>
          </a:r>
          <a:r>
            <a:rPr lang="en-US" b="0" i="0" baseline="0" dirty="0"/>
            <a:t> </a:t>
          </a:r>
          <a:r>
            <a:rPr lang="en-US" b="0" i="0" baseline="0" dirty="0" err="1"/>
            <a:t>tra</a:t>
          </a:r>
          <a:r>
            <a:rPr lang="en-US" b="0" i="0" baseline="0" dirty="0"/>
            <a:t> </a:t>
          </a:r>
          <a:r>
            <a:rPr lang="en-US" b="0" i="0" baseline="0" dirty="0" err="1"/>
            <a:t>cứu</a:t>
          </a:r>
          <a:r>
            <a:rPr lang="en-US" b="0" i="0" baseline="0" dirty="0"/>
            <a:t>, </a:t>
          </a:r>
          <a:r>
            <a:rPr lang="en-US" b="0" i="0" baseline="0" dirty="0" err="1"/>
            <a:t>nâng</a:t>
          </a:r>
          <a:r>
            <a:rPr lang="en-US" b="0" i="0" baseline="0" dirty="0"/>
            <a:t> </a:t>
          </a:r>
          <a:r>
            <a:rPr lang="en-US" b="0" i="0" baseline="0" dirty="0" err="1"/>
            <a:t>cao</a:t>
          </a:r>
          <a:r>
            <a:rPr lang="en-US" b="0" i="0" baseline="0" dirty="0"/>
            <a:t> </a:t>
          </a:r>
          <a:r>
            <a:rPr lang="en-US" b="0" i="0" baseline="0" dirty="0" err="1"/>
            <a:t>truyền</a:t>
          </a:r>
          <a:r>
            <a:rPr lang="en-US" b="0" i="0" baseline="0" dirty="0"/>
            <a:t> </a:t>
          </a:r>
          <a:r>
            <a:rPr lang="en-US" b="0" i="0" baseline="0" dirty="0" err="1"/>
            <a:t>thông</a:t>
          </a:r>
          <a:r>
            <a:rPr lang="en-US" b="0" i="0" baseline="0" dirty="0"/>
            <a:t> </a:t>
          </a:r>
          <a:r>
            <a:rPr lang="en-US" b="0" i="0" baseline="0" dirty="0" err="1"/>
            <a:t>và</a:t>
          </a:r>
          <a:r>
            <a:rPr lang="en-US" b="0" i="0" baseline="0" dirty="0"/>
            <a:t> </a:t>
          </a:r>
          <a:r>
            <a:rPr lang="en-US" b="0" i="0" baseline="0" dirty="0" err="1"/>
            <a:t>hỗ</a:t>
          </a:r>
          <a:r>
            <a:rPr lang="en-US" b="0" i="0" baseline="0" dirty="0"/>
            <a:t> </a:t>
          </a:r>
          <a:r>
            <a:rPr lang="en-US" b="0" i="0" baseline="0" dirty="0" err="1"/>
            <a:t>trợ</a:t>
          </a:r>
          <a:r>
            <a:rPr lang="en-US" b="0" i="0" baseline="0" dirty="0"/>
            <a:t> </a:t>
          </a:r>
          <a:r>
            <a:rPr lang="en-US" b="0" i="0" baseline="0" dirty="0" err="1"/>
            <a:t>chuyển</a:t>
          </a:r>
          <a:r>
            <a:rPr lang="en-US" b="0" i="0" baseline="0" dirty="0"/>
            <a:t> </a:t>
          </a:r>
          <a:r>
            <a:rPr lang="en-US" b="0" i="0" baseline="0" dirty="0" err="1"/>
            <a:t>đổi</a:t>
          </a:r>
          <a:r>
            <a:rPr lang="en-US" b="0" i="0" baseline="0" dirty="0"/>
            <a:t> </a:t>
          </a:r>
          <a:r>
            <a:rPr lang="en-US" b="0" i="0" baseline="0" dirty="0" err="1"/>
            <a:t>số</a:t>
          </a:r>
          <a:r>
            <a:rPr lang="en-US" b="0" i="0" baseline="0" dirty="0"/>
            <a:t> </a:t>
          </a:r>
          <a:r>
            <a:rPr lang="en-US" b="0" i="0" baseline="0" dirty="0" err="1"/>
            <a:t>trong</a:t>
          </a:r>
          <a:r>
            <a:rPr lang="en-US" b="0" i="0" baseline="0" dirty="0"/>
            <a:t> </a:t>
          </a:r>
          <a:r>
            <a:rPr lang="en-US" b="0" i="0" baseline="0" dirty="0" err="1"/>
            <a:t>giáo</a:t>
          </a:r>
          <a:r>
            <a:rPr lang="en-US" b="0" i="0" baseline="0" dirty="0"/>
            <a:t> </a:t>
          </a:r>
          <a:r>
            <a:rPr lang="en-US" b="0" i="0" baseline="0" dirty="0" err="1"/>
            <a:t>dục</a:t>
          </a:r>
          <a:r>
            <a:rPr lang="en-US" b="0" i="0" baseline="0" dirty="0"/>
            <a:t>.</a:t>
          </a:r>
          <a:endParaRPr lang="en-US" dirty="0"/>
        </a:p>
      </dgm:t>
    </dgm:pt>
    <dgm:pt modelId="{27796156-C28E-4080-910E-673206569BB6}" type="parTrans" cxnId="{1BC7C154-BC3C-4164-83EA-3A2748FB3636}">
      <dgm:prSet/>
      <dgm:spPr/>
      <dgm:t>
        <a:bodyPr/>
        <a:lstStyle/>
        <a:p>
          <a:endParaRPr lang="en-US"/>
        </a:p>
      </dgm:t>
    </dgm:pt>
    <dgm:pt modelId="{130A7397-B55E-4BC1-81EE-D9115AE95BEC}" type="sibTrans" cxnId="{1BC7C154-BC3C-4164-83EA-3A2748FB3636}">
      <dgm:prSet/>
      <dgm:spPr/>
      <dgm:t>
        <a:bodyPr/>
        <a:lstStyle/>
        <a:p>
          <a:endParaRPr lang="en-US"/>
        </a:p>
      </dgm:t>
    </dgm:pt>
    <dgm:pt modelId="{FA39E9CA-5049-453F-BD45-90B12BEF632E}">
      <dgm:prSet/>
      <dgm:spPr/>
      <dgm:t>
        <a:bodyPr/>
        <a:lstStyle/>
        <a:p>
          <a:r>
            <a:rPr lang="en-US" b="1" i="0" baseline="0" dirty="0" err="1"/>
            <a:t>Hạn</a:t>
          </a:r>
          <a:r>
            <a:rPr lang="en-US" b="1" i="0" baseline="0" dirty="0"/>
            <a:t> </a:t>
          </a:r>
          <a:r>
            <a:rPr lang="en-US" b="1" i="0" baseline="0" dirty="0" err="1"/>
            <a:t>chế</a:t>
          </a:r>
          <a:r>
            <a:rPr lang="en-US" b="1" i="0" baseline="0" dirty="0"/>
            <a:t>:</a:t>
          </a:r>
          <a:r>
            <a:rPr lang="en-US" b="0" i="0" baseline="0" dirty="0"/>
            <a:t> </a:t>
          </a:r>
          <a:r>
            <a:rPr lang="en-US" b="0" i="0" baseline="0" dirty="0" err="1"/>
            <a:t>Mới</a:t>
          </a:r>
          <a:r>
            <a:rPr lang="en-US" b="0" i="0" baseline="0" dirty="0"/>
            <a:t> </a:t>
          </a:r>
          <a:r>
            <a:rPr lang="en-US" b="0" i="0" baseline="0" dirty="0" err="1"/>
            <a:t>thử</a:t>
          </a:r>
          <a:r>
            <a:rPr lang="en-US" b="0" i="0" baseline="0" dirty="0"/>
            <a:t> </a:t>
          </a:r>
          <a:r>
            <a:rPr lang="en-US" b="0" i="0" baseline="0" dirty="0" err="1"/>
            <a:t>nghiệm</a:t>
          </a:r>
          <a:r>
            <a:rPr lang="en-US" b="0" i="0" baseline="0" dirty="0"/>
            <a:t>, </a:t>
          </a:r>
          <a:r>
            <a:rPr lang="en-US" b="0" i="0" baseline="0" dirty="0" err="1"/>
            <a:t>chức</a:t>
          </a:r>
          <a:r>
            <a:rPr lang="en-US" b="0" i="0" baseline="0" dirty="0"/>
            <a:t> </a:t>
          </a:r>
          <a:r>
            <a:rPr lang="en-US" b="0" i="0" baseline="0" dirty="0" err="1"/>
            <a:t>năng</a:t>
          </a:r>
          <a:r>
            <a:rPr lang="en-US" b="0" i="0" baseline="0" dirty="0"/>
            <a:t> </a:t>
          </a:r>
          <a:r>
            <a:rPr lang="en-US" b="0" i="0" baseline="0" dirty="0" err="1"/>
            <a:t>cơ</a:t>
          </a:r>
          <a:r>
            <a:rPr lang="en-US" b="0" i="0" baseline="0" dirty="0"/>
            <a:t> </a:t>
          </a:r>
          <a:r>
            <a:rPr lang="en-US" b="0" i="0" baseline="0" dirty="0" err="1"/>
            <a:t>bản</a:t>
          </a:r>
          <a:r>
            <a:rPr lang="en-US" b="0" i="0" baseline="0" dirty="0"/>
            <a:t>, </a:t>
          </a:r>
          <a:r>
            <a:rPr lang="en-US" b="0" i="0" baseline="0" dirty="0" err="1"/>
            <a:t>cần</a:t>
          </a:r>
          <a:r>
            <a:rPr lang="en-US" b="0" i="0" baseline="0" dirty="0"/>
            <a:t> </a:t>
          </a:r>
          <a:r>
            <a:rPr lang="en-US" b="0" i="0" baseline="0" dirty="0" err="1"/>
            <a:t>bổ</a:t>
          </a:r>
          <a:r>
            <a:rPr lang="en-US" b="0" i="0" baseline="0" dirty="0"/>
            <a:t> sung </a:t>
          </a:r>
          <a:r>
            <a:rPr lang="en-US" b="0" i="0" baseline="0" dirty="0" err="1"/>
            <a:t>tìm</a:t>
          </a:r>
          <a:r>
            <a:rPr lang="en-US" b="0" i="0" baseline="0" dirty="0"/>
            <a:t> </a:t>
          </a:r>
          <a:r>
            <a:rPr lang="en-US" b="0" i="0" baseline="0" dirty="0" err="1"/>
            <a:t>kiếm</a:t>
          </a:r>
          <a:r>
            <a:rPr lang="en-US" b="0" i="0" baseline="0" dirty="0"/>
            <a:t> </a:t>
          </a:r>
          <a:r>
            <a:rPr lang="en-US" b="0" i="0" baseline="0" dirty="0" err="1"/>
            <a:t>nâng</a:t>
          </a:r>
          <a:r>
            <a:rPr lang="en-US" b="0" i="0" baseline="0" dirty="0"/>
            <a:t> </a:t>
          </a:r>
          <a:r>
            <a:rPr lang="vi-VN" b="0" i="0" baseline="0" dirty="0"/>
            <a:t>cao, chưa kết nối SQL</a:t>
          </a:r>
          <a:r>
            <a:rPr lang="en-US" b="0" i="0" baseline="0" dirty="0"/>
            <a:t>, </a:t>
          </a:r>
          <a:r>
            <a:rPr lang="en-US" b="0" i="0" baseline="0" dirty="0" err="1"/>
            <a:t>thống</a:t>
          </a:r>
          <a:r>
            <a:rPr lang="en-US" b="0" i="0" baseline="0" dirty="0"/>
            <a:t> </a:t>
          </a:r>
          <a:r>
            <a:rPr lang="en-US" b="0" i="0" baseline="0" dirty="0" err="1"/>
            <a:t>kê</a:t>
          </a:r>
          <a:r>
            <a:rPr lang="en-US" b="0" i="0" baseline="0" dirty="0"/>
            <a:t> </a:t>
          </a:r>
          <a:r>
            <a:rPr lang="en-US" b="0" i="0" baseline="0" dirty="0" err="1"/>
            <a:t>và</a:t>
          </a:r>
          <a:r>
            <a:rPr lang="en-US" b="0" i="0" baseline="0" dirty="0"/>
            <a:t> </a:t>
          </a:r>
          <a:r>
            <a:rPr lang="en-US" b="0" i="0" baseline="0" dirty="0" err="1"/>
            <a:t>phân</a:t>
          </a:r>
          <a:r>
            <a:rPr lang="en-US" b="0" i="0" baseline="0" dirty="0"/>
            <a:t> </a:t>
          </a:r>
          <a:r>
            <a:rPr lang="en-US" b="0" i="0" baseline="0" dirty="0" err="1"/>
            <a:t>quyền</a:t>
          </a:r>
          <a:r>
            <a:rPr lang="en-US" b="0" i="0" baseline="0" dirty="0"/>
            <a:t>.</a:t>
          </a:r>
          <a:endParaRPr lang="en-US" dirty="0"/>
        </a:p>
      </dgm:t>
    </dgm:pt>
    <dgm:pt modelId="{0AD0BFE2-B1CF-40FC-8ECA-9F73B2CABB3D}" type="parTrans" cxnId="{BECB8644-070D-40B4-A02F-B6D90298B17C}">
      <dgm:prSet/>
      <dgm:spPr/>
      <dgm:t>
        <a:bodyPr/>
        <a:lstStyle/>
        <a:p>
          <a:endParaRPr lang="en-US"/>
        </a:p>
      </dgm:t>
    </dgm:pt>
    <dgm:pt modelId="{F45E397C-EC5E-4347-A224-357F60EE13BD}" type="sibTrans" cxnId="{BECB8644-070D-40B4-A02F-B6D90298B17C}">
      <dgm:prSet/>
      <dgm:spPr/>
      <dgm:t>
        <a:bodyPr/>
        <a:lstStyle/>
        <a:p>
          <a:endParaRPr lang="en-US"/>
        </a:p>
      </dgm:t>
    </dgm:pt>
    <dgm:pt modelId="{C47760DE-ED0B-4021-9912-43F898825879}" type="pres">
      <dgm:prSet presAssocID="{4C9309A4-841D-4E86-B974-F0DA05E7C7EB}" presName="root" presStyleCnt="0">
        <dgm:presLayoutVars>
          <dgm:dir/>
          <dgm:resizeHandles val="exact"/>
        </dgm:presLayoutVars>
      </dgm:prSet>
      <dgm:spPr/>
    </dgm:pt>
    <dgm:pt modelId="{275270AA-A621-43AF-951D-3D022FD89E79}" type="pres">
      <dgm:prSet presAssocID="{64CDB6E1-BC1C-4B4E-A82D-60AF58F88094}" presName="compNode" presStyleCnt="0"/>
      <dgm:spPr/>
    </dgm:pt>
    <dgm:pt modelId="{42227407-F6B6-412E-A679-7CFF57E08E92}" type="pres">
      <dgm:prSet presAssocID="{64CDB6E1-BC1C-4B4E-A82D-60AF58F88094}" presName="bgRect" presStyleLbl="bgShp" presStyleIdx="0" presStyleCnt="3" custLinFactNeighborX="-6540" custLinFactNeighborY="-43"/>
      <dgm:spPr/>
    </dgm:pt>
    <dgm:pt modelId="{2F5DE9C6-E6DC-42E3-92C9-6AC8E8C4502E}" type="pres">
      <dgm:prSet presAssocID="{64CDB6E1-BC1C-4B4E-A82D-60AF58F8809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11E42FB5-953A-4713-83A7-7D62358AA50A}" type="pres">
      <dgm:prSet presAssocID="{64CDB6E1-BC1C-4B4E-A82D-60AF58F88094}" presName="spaceRect" presStyleCnt="0"/>
      <dgm:spPr/>
    </dgm:pt>
    <dgm:pt modelId="{F8919B3A-8E0C-4A6D-B4F2-C808B7AE0ABC}" type="pres">
      <dgm:prSet presAssocID="{64CDB6E1-BC1C-4B4E-A82D-60AF58F88094}" presName="parTx" presStyleLbl="revTx" presStyleIdx="0" presStyleCnt="3">
        <dgm:presLayoutVars>
          <dgm:chMax val="0"/>
          <dgm:chPref val="0"/>
        </dgm:presLayoutVars>
      </dgm:prSet>
      <dgm:spPr/>
    </dgm:pt>
    <dgm:pt modelId="{5A16D39A-9346-472A-A3B9-F67FB08534CD}" type="pres">
      <dgm:prSet presAssocID="{C436CFD2-6CD7-47B6-8D98-DFAC73060E13}" presName="sibTrans" presStyleCnt="0"/>
      <dgm:spPr/>
    </dgm:pt>
    <dgm:pt modelId="{B43D14DD-3F31-427D-B0AC-A361F8112CB3}" type="pres">
      <dgm:prSet presAssocID="{070E1430-8A66-419A-BDCD-2E91776ECD9E}" presName="compNode" presStyleCnt="0"/>
      <dgm:spPr/>
    </dgm:pt>
    <dgm:pt modelId="{4DA6FA21-57B6-4569-8AEA-209E0A9ADB4C}" type="pres">
      <dgm:prSet presAssocID="{070E1430-8A66-419A-BDCD-2E91776ECD9E}" presName="bgRect" presStyleLbl="bgShp" presStyleIdx="1" presStyleCnt="3"/>
      <dgm:spPr/>
    </dgm:pt>
    <dgm:pt modelId="{9022137B-DD28-49F4-ACA8-2F6458E7356B}" type="pres">
      <dgm:prSet presAssocID="{070E1430-8A66-419A-BDCD-2E91776ECD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9D671A4E-043C-4AFD-8679-46FE5CD66B27}" type="pres">
      <dgm:prSet presAssocID="{070E1430-8A66-419A-BDCD-2E91776ECD9E}" presName="spaceRect" presStyleCnt="0"/>
      <dgm:spPr/>
    </dgm:pt>
    <dgm:pt modelId="{8B28FA61-0182-4833-BB3C-167E5F8292E2}" type="pres">
      <dgm:prSet presAssocID="{070E1430-8A66-419A-BDCD-2E91776ECD9E}" presName="parTx" presStyleLbl="revTx" presStyleIdx="1" presStyleCnt="3">
        <dgm:presLayoutVars>
          <dgm:chMax val="0"/>
          <dgm:chPref val="0"/>
        </dgm:presLayoutVars>
      </dgm:prSet>
      <dgm:spPr/>
    </dgm:pt>
    <dgm:pt modelId="{BAF3180E-CE27-4F63-BB85-9E361394CF8C}" type="pres">
      <dgm:prSet presAssocID="{130A7397-B55E-4BC1-81EE-D9115AE95BEC}" presName="sibTrans" presStyleCnt="0"/>
      <dgm:spPr/>
    </dgm:pt>
    <dgm:pt modelId="{9708B6A7-0A23-4749-8716-D8650FF48C7A}" type="pres">
      <dgm:prSet presAssocID="{FA39E9CA-5049-453F-BD45-90B12BEF632E}" presName="compNode" presStyleCnt="0"/>
      <dgm:spPr/>
    </dgm:pt>
    <dgm:pt modelId="{0D7BBD13-1E6C-4907-AB75-431CA7F207AB}" type="pres">
      <dgm:prSet presAssocID="{FA39E9CA-5049-453F-BD45-90B12BEF632E}" presName="bgRect" presStyleLbl="bgShp" presStyleIdx="2" presStyleCnt="3"/>
      <dgm:spPr/>
    </dgm:pt>
    <dgm:pt modelId="{ADA7A63E-FA31-4926-9017-91D168E2E03C}" type="pres">
      <dgm:prSet presAssocID="{FA39E9CA-5049-453F-BD45-90B12BEF63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with solid fill"/>
        </a:ext>
      </dgm:extLst>
    </dgm:pt>
    <dgm:pt modelId="{C1B5AE32-7816-48FF-B6D1-311E4C3CE827}" type="pres">
      <dgm:prSet presAssocID="{FA39E9CA-5049-453F-BD45-90B12BEF632E}" presName="spaceRect" presStyleCnt="0"/>
      <dgm:spPr/>
    </dgm:pt>
    <dgm:pt modelId="{DC00428F-1871-42F3-953B-13E6AA78D519}" type="pres">
      <dgm:prSet presAssocID="{FA39E9CA-5049-453F-BD45-90B12BEF63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C36426-4DFF-45D2-88AB-C78AC276CEAE}" type="presOf" srcId="{4C9309A4-841D-4E86-B974-F0DA05E7C7EB}" destId="{C47760DE-ED0B-4021-9912-43F898825879}" srcOrd="0" destOrd="0" presId="urn:microsoft.com/office/officeart/2018/2/layout/IconVerticalSolidList"/>
    <dgm:cxn modelId="{01F9EE2F-A911-46B6-8B33-197C9BFD59B0}" srcId="{4C9309A4-841D-4E86-B974-F0DA05E7C7EB}" destId="{64CDB6E1-BC1C-4B4E-A82D-60AF58F88094}" srcOrd="0" destOrd="0" parTransId="{E1856908-F83D-4170-BC32-7BF9E55D6F33}" sibTransId="{C436CFD2-6CD7-47B6-8D98-DFAC73060E13}"/>
    <dgm:cxn modelId="{BECB8644-070D-40B4-A02F-B6D90298B17C}" srcId="{4C9309A4-841D-4E86-B974-F0DA05E7C7EB}" destId="{FA39E9CA-5049-453F-BD45-90B12BEF632E}" srcOrd="2" destOrd="0" parTransId="{0AD0BFE2-B1CF-40FC-8ECA-9F73B2CABB3D}" sibTransId="{F45E397C-EC5E-4347-A224-357F60EE13BD}"/>
    <dgm:cxn modelId="{4A3FD56F-FA19-4D1B-85C0-D5CA1B8BEA63}" type="presOf" srcId="{64CDB6E1-BC1C-4B4E-A82D-60AF58F88094}" destId="{F8919B3A-8E0C-4A6D-B4F2-C808B7AE0ABC}" srcOrd="0" destOrd="0" presId="urn:microsoft.com/office/officeart/2018/2/layout/IconVerticalSolidList"/>
    <dgm:cxn modelId="{08717C54-3631-40AC-9092-A2EB922E8EEB}" type="presOf" srcId="{070E1430-8A66-419A-BDCD-2E91776ECD9E}" destId="{8B28FA61-0182-4833-BB3C-167E5F8292E2}" srcOrd="0" destOrd="0" presId="urn:microsoft.com/office/officeart/2018/2/layout/IconVerticalSolidList"/>
    <dgm:cxn modelId="{1BC7C154-BC3C-4164-83EA-3A2748FB3636}" srcId="{4C9309A4-841D-4E86-B974-F0DA05E7C7EB}" destId="{070E1430-8A66-419A-BDCD-2E91776ECD9E}" srcOrd="1" destOrd="0" parTransId="{27796156-C28E-4080-910E-673206569BB6}" sibTransId="{130A7397-B55E-4BC1-81EE-D9115AE95BEC}"/>
    <dgm:cxn modelId="{80FA81D5-E507-4326-A1DF-B9DFE65E507A}" type="presOf" srcId="{FA39E9CA-5049-453F-BD45-90B12BEF632E}" destId="{DC00428F-1871-42F3-953B-13E6AA78D519}" srcOrd="0" destOrd="0" presId="urn:microsoft.com/office/officeart/2018/2/layout/IconVerticalSolidList"/>
    <dgm:cxn modelId="{A27E10FB-8146-454C-93E2-E5126EADEDF8}" type="presParOf" srcId="{C47760DE-ED0B-4021-9912-43F898825879}" destId="{275270AA-A621-43AF-951D-3D022FD89E79}" srcOrd="0" destOrd="0" presId="urn:microsoft.com/office/officeart/2018/2/layout/IconVerticalSolidList"/>
    <dgm:cxn modelId="{9E554EDA-F195-425E-A4E3-B1C0B42626DE}" type="presParOf" srcId="{275270AA-A621-43AF-951D-3D022FD89E79}" destId="{42227407-F6B6-412E-A679-7CFF57E08E92}" srcOrd="0" destOrd="0" presId="urn:microsoft.com/office/officeart/2018/2/layout/IconVerticalSolidList"/>
    <dgm:cxn modelId="{30A54AF1-0686-42D0-91C8-3CCEADCD6331}" type="presParOf" srcId="{275270AA-A621-43AF-951D-3D022FD89E79}" destId="{2F5DE9C6-E6DC-42E3-92C9-6AC8E8C4502E}" srcOrd="1" destOrd="0" presId="urn:microsoft.com/office/officeart/2018/2/layout/IconVerticalSolidList"/>
    <dgm:cxn modelId="{D0E176F3-CBC1-4898-A2AB-01DEE4C94E55}" type="presParOf" srcId="{275270AA-A621-43AF-951D-3D022FD89E79}" destId="{11E42FB5-953A-4713-83A7-7D62358AA50A}" srcOrd="2" destOrd="0" presId="urn:microsoft.com/office/officeart/2018/2/layout/IconVerticalSolidList"/>
    <dgm:cxn modelId="{DB38C54E-C763-4DEA-9883-B15F0643CC4D}" type="presParOf" srcId="{275270AA-A621-43AF-951D-3D022FD89E79}" destId="{F8919B3A-8E0C-4A6D-B4F2-C808B7AE0ABC}" srcOrd="3" destOrd="0" presId="urn:microsoft.com/office/officeart/2018/2/layout/IconVerticalSolidList"/>
    <dgm:cxn modelId="{9D7B0182-5741-443D-AD2B-6FDBDD71982D}" type="presParOf" srcId="{C47760DE-ED0B-4021-9912-43F898825879}" destId="{5A16D39A-9346-472A-A3B9-F67FB08534CD}" srcOrd="1" destOrd="0" presId="urn:microsoft.com/office/officeart/2018/2/layout/IconVerticalSolidList"/>
    <dgm:cxn modelId="{D8E461C4-A53E-4F5D-A7B9-1124076D3B79}" type="presParOf" srcId="{C47760DE-ED0B-4021-9912-43F898825879}" destId="{B43D14DD-3F31-427D-B0AC-A361F8112CB3}" srcOrd="2" destOrd="0" presId="urn:microsoft.com/office/officeart/2018/2/layout/IconVerticalSolidList"/>
    <dgm:cxn modelId="{F924155D-16A9-490B-877C-914BD1740410}" type="presParOf" srcId="{B43D14DD-3F31-427D-B0AC-A361F8112CB3}" destId="{4DA6FA21-57B6-4569-8AEA-209E0A9ADB4C}" srcOrd="0" destOrd="0" presId="urn:microsoft.com/office/officeart/2018/2/layout/IconVerticalSolidList"/>
    <dgm:cxn modelId="{E62789E8-D5BE-47BC-9F21-7DCFCB7C7DF4}" type="presParOf" srcId="{B43D14DD-3F31-427D-B0AC-A361F8112CB3}" destId="{9022137B-DD28-49F4-ACA8-2F6458E7356B}" srcOrd="1" destOrd="0" presId="urn:microsoft.com/office/officeart/2018/2/layout/IconVerticalSolidList"/>
    <dgm:cxn modelId="{B1B7B2DE-6C10-40AB-B31D-3E8E1D2ADAA7}" type="presParOf" srcId="{B43D14DD-3F31-427D-B0AC-A361F8112CB3}" destId="{9D671A4E-043C-4AFD-8679-46FE5CD66B27}" srcOrd="2" destOrd="0" presId="urn:microsoft.com/office/officeart/2018/2/layout/IconVerticalSolidList"/>
    <dgm:cxn modelId="{F709E9DA-1EA2-41B3-A00F-E8F96A79297C}" type="presParOf" srcId="{B43D14DD-3F31-427D-B0AC-A361F8112CB3}" destId="{8B28FA61-0182-4833-BB3C-167E5F8292E2}" srcOrd="3" destOrd="0" presId="urn:microsoft.com/office/officeart/2018/2/layout/IconVerticalSolidList"/>
    <dgm:cxn modelId="{974C7270-B593-48E3-A081-2238933BDD16}" type="presParOf" srcId="{C47760DE-ED0B-4021-9912-43F898825879}" destId="{BAF3180E-CE27-4F63-BB85-9E361394CF8C}" srcOrd="3" destOrd="0" presId="urn:microsoft.com/office/officeart/2018/2/layout/IconVerticalSolidList"/>
    <dgm:cxn modelId="{41E54A83-25BE-4182-A106-F5540E7B0641}" type="presParOf" srcId="{C47760DE-ED0B-4021-9912-43F898825879}" destId="{9708B6A7-0A23-4749-8716-D8650FF48C7A}" srcOrd="4" destOrd="0" presId="urn:microsoft.com/office/officeart/2018/2/layout/IconVerticalSolidList"/>
    <dgm:cxn modelId="{19E71F48-D3DF-463F-954E-D867D64110F8}" type="presParOf" srcId="{9708B6A7-0A23-4749-8716-D8650FF48C7A}" destId="{0D7BBD13-1E6C-4907-AB75-431CA7F207AB}" srcOrd="0" destOrd="0" presId="urn:microsoft.com/office/officeart/2018/2/layout/IconVerticalSolidList"/>
    <dgm:cxn modelId="{96479529-72C1-4836-9A3E-2D7DAF195E22}" type="presParOf" srcId="{9708B6A7-0A23-4749-8716-D8650FF48C7A}" destId="{ADA7A63E-FA31-4926-9017-91D168E2E03C}" srcOrd="1" destOrd="0" presId="urn:microsoft.com/office/officeart/2018/2/layout/IconVerticalSolidList"/>
    <dgm:cxn modelId="{A4937E5B-C94E-4122-84B6-70A3A1B2A8F2}" type="presParOf" srcId="{9708B6A7-0A23-4749-8716-D8650FF48C7A}" destId="{C1B5AE32-7816-48FF-B6D1-311E4C3CE827}" srcOrd="2" destOrd="0" presId="urn:microsoft.com/office/officeart/2018/2/layout/IconVerticalSolidList"/>
    <dgm:cxn modelId="{1D977AA6-CF1F-4E57-9EE1-8C7545A0EF80}" type="presParOf" srcId="{9708B6A7-0A23-4749-8716-D8650FF48C7A}" destId="{DC00428F-1871-42F3-953B-13E6AA78D5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82AF8-9453-4308-B867-72CE2E3CF1FB}">
      <dsp:nvSpPr>
        <dsp:cNvPr id="0" name=""/>
        <dsp:cNvSpPr/>
      </dsp:nvSpPr>
      <dsp:spPr>
        <a:xfrm>
          <a:off x="0" y="552"/>
          <a:ext cx="4038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D5048-0466-49F4-A2F7-ED2A9B0B2407}">
      <dsp:nvSpPr>
        <dsp:cNvPr id="0" name=""/>
        <dsp:cNvSpPr/>
      </dsp:nvSpPr>
      <dsp:spPr>
        <a:xfrm>
          <a:off x="0" y="552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HTML, CSS, JavaScript</a:t>
          </a:r>
        </a:p>
      </dsp:txBody>
      <dsp:txXfrm>
        <a:off x="0" y="552"/>
        <a:ext cx="4038600" cy="904971"/>
      </dsp:txXfrm>
    </dsp:sp>
    <dsp:sp modelId="{C5B398D8-3B1D-4002-A905-C42E48DE8348}">
      <dsp:nvSpPr>
        <dsp:cNvPr id="0" name=""/>
        <dsp:cNvSpPr/>
      </dsp:nvSpPr>
      <dsp:spPr>
        <a:xfrm>
          <a:off x="0" y="905524"/>
          <a:ext cx="4038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0B796-0671-43CB-8926-D54201DB888D}">
      <dsp:nvSpPr>
        <dsp:cNvPr id="0" name=""/>
        <dsp:cNvSpPr/>
      </dsp:nvSpPr>
      <dsp:spPr>
        <a:xfrm>
          <a:off x="0" y="905524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PHP</a:t>
          </a:r>
        </a:p>
      </dsp:txBody>
      <dsp:txXfrm>
        <a:off x="0" y="905524"/>
        <a:ext cx="4038600" cy="904971"/>
      </dsp:txXfrm>
    </dsp:sp>
    <dsp:sp modelId="{975C385E-DD14-48BB-B0A5-63684DBC12F7}">
      <dsp:nvSpPr>
        <dsp:cNvPr id="0" name=""/>
        <dsp:cNvSpPr/>
      </dsp:nvSpPr>
      <dsp:spPr>
        <a:xfrm>
          <a:off x="0" y="1810495"/>
          <a:ext cx="4038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B333-C3B4-496E-858C-78DAC7F64A1B}">
      <dsp:nvSpPr>
        <dsp:cNvPr id="0" name=""/>
        <dsp:cNvSpPr/>
      </dsp:nvSpPr>
      <dsp:spPr>
        <a:xfrm>
          <a:off x="0" y="1810495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LocalStorage</a:t>
          </a:r>
        </a:p>
      </dsp:txBody>
      <dsp:txXfrm>
        <a:off x="0" y="1810495"/>
        <a:ext cx="4038600" cy="904971"/>
      </dsp:txXfrm>
    </dsp:sp>
    <dsp:sp modelId="{052DF7E5-05A6-4977-A024-20155B5E9330}">
      <dsp:nvSpPr>
        <dsp:cNvPr id="0" name=""/>
        <dsp:cNvSpPr/>
      </dsp:nvSpPr>
      <dsp:spPr>
        <a:xfrm>
          <a:off x="0" y="2715467"/>
          <a:ext cx="4038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48A3-594A-49B8-872B-7B1505A27889}">
      <dsp:nvSpPr>
        <dsp:cNvPr id="0" name=""/>
        <dsp:cNvSpPr/>
      </dsp:nvSpPr>
      <dsp:spPr>
        <a:xfrm>
          <a:off x="0" y="2715467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File TXT</a:t>
          </a:r>
        </a:p>
      </dsp:txBody>
      <dsp:txXfrm>
        <a:off x="0" y="2715467"/>
        <a:ext cx="4038600" cy="904971"/>
      </dsp:txXfrm>
    </dsp:sp>
    <dsp:sp modelId="{90953F3F-7817-4722-A1C6-260DD2674E24}">
      <dsp:nvSpPr>
        <dsp:cNvPr id="0" name=""/>
        <dsp:cNvSpPr/>
      </dsp:nvSpPr>
      <dsp:spPr>
        <a:xfrm>
          <a:off x="0" y="3620438"/>
          <a:ext cx="4038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E62F1-6F89-461C-A63C-801AAA05F353}">
      <dsp:nvSpPr>
        <dsp:cNvPr id="0" name=""/>
        <dsp:cNvSpPr/>
      </dsp:nvSpPr>
      <dsp:spPr>
        <a:xfrm>
          <a:off x="0" y="3620438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Xuất Excel</a:t>
          </a:r>
        </a:p>
      </dsp:txBody>
      <dsp:txXfrm>
        <a:off x="0" y="3620438"/>
        <a:ext cx="4038600" cy="904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AED8A-5D7A-424F-A215-1D9CEC58F7C8}">
      <dsp:nvSpPr>
        <dsp:cNvPr id="0" name=""/>
        <dsp:cNvSpPr/>
      </dsp:nvSpPr>
      <dsp:spPr>
        <a:xfrm>
          <a:off x="0" y="552"/>
          <a:ext cx="4038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6C21B-1003-49AD-9A46-F37E0D539A99}">
      <dsp:nvSpPr>
        <dsp:cNvPr id="0" name=""/>
        <dsp:cNvSpPr/>
      </dsp:nvSpPr>
      <dsp:spPr>
        <a:xfrm>
          <a:off x="0" y="552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badi" panose="020B0604020104020204" pitchFamily="34" charset="0"/>
            </a:rPr>
            <a:t>Trung </a:t>
          </a:r>
          <a:r>
            <a:rPr lang="en-US" sz="3000" kern="1200" dirty="0" err="1">
              <a:latin typeface="Abadi" panose="020B0604020104020204" pitchFamily="34" charset="0"/>
            </a:rPr>
            <a:t>tâm</a:t>
          </a:r>
          <a:endParaRPr lang="en-US" sz="3000" kern="1200" dirty="0">
            <a:latin typeface="Abadi" panose="020B0604020104020204" pitchFamily="34" charset="0"/>
          </a:endParaRPr>
        </a:p>
      </dsp:txBody>
      <dsp:txXfrm>
        <a:off x="0" y="552"/>
        <a:ext cx="4038600" cy="904971"/>
      </dsp:txXfrm>
    </dsp:sp>
    <dsp:sp modelId="{A8475157-61AD-4958-968A-BA7592122457}">
      <dsp:nvSpPr>
        <dsp:cNvPr id="0" name=""/>
        <dsp:cNvSpPr/>
      </dsp:nvSpPr>
      <dsp:spPr>
        <a:xfrm>
          <a:off x="0" y="905524"/>
          <a:ext cx="4038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81BB3-1911-4F91-8665-334F31F49734}">
      <dsp:nvSpPr>
        <dsp:cNvPr id="0" name=""/>
        <dsp:cNvSpPr/>
      </dsp:nvSpPr>
      <dsp:spPr>
        <a:xfrm>
          <a:off x="0" y="905524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Abadi" panose="020B0604020104020204" pitchFamily="34" charset="0"/>
            </a:rPr>
            <a:t>Khóa</a:t>
          </a:r>
          <a:r>
            <a:rPr lang="en-US" sz="3000" kern="1200" dirty="0">
              <a:latin typeface="Abadi" panose="020B0604020104020204" pitchFamily="34" charset="0"/>
            </a:rPr>
            <a:t> </a:t>
          </a:r>
          <a:r>
            <a:rPr lang="en-US" sz="3000" kern="1200" dirty="0" err="1">
              <a:latin typeface="Abadi" panose="020B0604020104020204" pitchFamily="34" charset="0"/>
            </a:rPr>
            <a:t>học</a:t>
          </a:r>
          <a:endParaRPr lang="en-US" sz="3000" kern="1200" dirty="0">
            <a:latin typeface="Abadi" panose="020B0604020104020204" pitchFamily="34" charset="0"/>
          </a:endParaRPr>
        </a:p>
      </dsp:txBody>
      <dsp:txXfrm>
        <a:off x="0" y="905524"/>
        <a:ext cx="4038600" cy="904971"/>
      </dsp:txXfrm>
    </dsp:sp>
    <dsp:sp modelId="{FA5BB3BE-0E30-4885-964D-403E571FD982}">
      <dsp:nvSpPr>
        <dsp:cNvPr id="0" name=""/>
        <dsp:cNvSpPr/>
      </dsp:nvSpPr>
      <dsp:spPr>
        <a:xfrm>
          <a:off x="0" y="1810495"/>
          <a:ext cx="4038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D0175-0CE7-4FD4-9763-D7B9B5066E46}">
      <dsp:nvSpPr>
        <dsp:cNvPr id="0" name=""/>
        <dsp:cNvSpPr/>
      </dsp:nvSpPr>
      <dsp:spPr>
        <a:xfrm>
          <a:off x="0" y="1810495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Abadi" panose="020B0604020104020204" pitchFamily="34" charset="0"/>
            </a:rPr>
            <a:t>Đăng</a:t>
          </a:r>
          <a:r>
            <a:rPr lang="en-US" sz="3000" kern="1200" dirty="0">
              <a:latin typeface="Abadi" panose="020B0604020104020204" pitchFamily="34" charset="0"/>
            </a:rPr>
            <a:t> </a:t>
          </a:r>
          <a:r>
            <a:rPr lang="en-US" sz="3000" kern="1200" dirty="0" err="1">
              <a:latin typeface="Abadi" panose="020B0604020104020204" pitchFamily="34" charset="0"/>
            </a:rPr>
            <a:t>ký</a:t>
          </a:r>
          <a:r>
            <a:rPr lang="vi-VN" sz="3000" kern="1200" dirty="0"/>
            <a:t> khóa học</a:t>
          </a:r>
          <a:endParaRPr lang="en-US" sz="3000" kern="1200" dirty="0">
            <a:latin typeface="Abadi" panose="020B0604020104020204" pitchFamily="34" charset="0"/>
          </a:endParaRPr>
        </a:p>
      </dsp:txBody>
      <dsp:txXfrm>
        <a:off x="0" y="1810495"/>
        <a:ext cx="4038600" cy="904971"/>
      </dsp:txXfrm>
    </dsp:sp>
    <dsp:sp modelId="{37706D12-6242-49A0-818C-42ABBCD80F56}">
      <dsp:nvSpPr>
        <dsp:cNvPr id="0" name=""/>
        <dsp:cNvSpPr/>
      </dsp:nvSpPr>
      <dsp:spPr>
        <a:xfrm>
          <a:off x="0" y="2715467"/>
          <a:ext cx="4038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85261-6C29-4652-BCC9-C4E4413335B3}">
      <dsp:nvSpPr>
        <dsp:cNvPr id="0" name=""/>
        <dsp:cNvSpPr/>
      </dsp:nvSpPr>
      <dsp:spPr>
        <a:xfrm>
          <a:off x="0" y="2715467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/>
            <a:t>Đăng ký tư vấn</a:t>
          </a:r>
          <a:endParaRPr lang="en-US" sz="3000" kern="1200" dirty="0">
            <a:latin typeface="Abadi" panose="020B0604020104020204" pitchFamily="34" charset="0"/>
          </a:endParaRPr>
        </a:p>
      </dsp:txBody>
      <dsp:txXfrm>
        <a:off x="0" y="2715467"/>
        <a:ext cx="4038600" cy="904971"/>
      </dsp:txXfrm>
    </dsp:sp>
    <dsp:sp modelId="{999F709E-4040-4F53-875D-E29F582439F6}">
      <dsp:nvSpPr>
        <dsp:cNvPr id="0" name=""/>
        <dsp:cNvSpPr/>
      </dsp:nvSpPr>
      <dsp:spPr>
        <a:xfrm>
          <a:off x="0" y="3620438"/>
          <a:ext cx="4038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389F9-9437-4B26-AAE2-FE94FA260F62}">
      <dsp:nvSpPr>
        <dsp:cNvPr id="0" name=""/>
        <dsp:cNvSpPr/>
      </dsp:nvSpPr>
      <dsp:spPr>
        <a:xfrm>
          <a:off x="0" y="3620438"/>
          <a:ext cx="403860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 dirty="0"/>
            <a:t>Đánh giá</a:t>
          </a:r>
          <a:endParaRPr lang="en-US" sz="3000" kern="1200" dirty="0">
            <a:latin typeface="Abadi" panose="020B0604020104020204" pitchFamily="34" charset="0"/>
          </a:endParaRPr>
        </a:p>
      </dsp:txBody>
      <dsp:txXfrm>
        <a:off x="0" y="3620438"/>
        <a:ext cx="4038600" cy="904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27407-F6B6-412E-A679-7CFF57E08E92}">
      <dsp:nvSpPr>
        <dsp:cNvPr id="0" name=""/>
        <dsp:cNvSpPr/>
      </dsp:nvSpPr>
      <dsp:spPr>
        <a:xfrm>
          <a:off x="0" y="0"/>
          <a:ext cx="5111749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DE9C6-E6DC-42E3-92C9-6AC8E8C4502E}">
      <dsp:nvSpPr>
        <dsp:cNvPr id="0" name=""/>
        <dsp:cNvSpPr/>
      </dsp:nvSpPr>
      <dsp:spPr>
        <a:xfrm>
          <a:off x="505752" y="376894"/>
          <a:ext cx="919550" cy="9195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19B3A-8E0C-4A6D-B4F2-C808B7AE0ABC}">
      <dsp:nvSpPr>
        <dsp:cNvPr id="0" name=""/>
        <dsp:cNvSpPr/>
      </dsp:nvSpPr>
      <dsp:spPr>
        <a:xfrm>
          <a:off x="1931055" y="714"/>
          <a:ext cx="3180694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Giao </a:t>
          </a:r>
          <a:r>
            <a:rPr lang="en-US" sz="1800" b="1" i="0" kern="1200" baseline="0" dirty="0" err="1"/>
            <a:t>diện</a:t>
          </a:r>
          <a:r>
            <a:rPr lang="en-US" sz="1800" b="1" i="0" kern="1200" baseline="0" dirty="0"/>
            <a:t> &amp; </a:t>
          </a:r>
          <a:r>
            <a:rPr lang="en-US" sz="1800" b="1" i="0" kern="1200" baseline="0" dirty="0" err="1"/>
            <a:t>trải</a:t>
          </a:r>
          <a:r>
            <a:rPr lang="en-US" sz="1800" b="1" i="0" kern="1200" baseline="0" dirty="0"/>
            <a:t> </a:t>
          </a:r>
          <a:r>
            <a:rPr lang="en-US" sz="1800" b="1" i="0" kern="1200" baseline="0" dirty="0" err="1"/>
            <a:t>nghiệm</a:t>
          </a:r>
          <a:r>
            <a:rPr lang="en-US" sz="1800" b="1" i="0" kern="1200" baseline="0" dirty="0"/>
            <a:t>: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Đơn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giản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hiện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đại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thân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thiện</a:t>
          </a:r>
          <a:r>
            <a:rPr lang="en-US" sz="1800" b="0" i="0" kern="1200" baseline="0" dirty="0"/>
            <a:t>.</a:t>
          </a:r>
          <a:endParaRPr lang="en-US" sz="1800" kern="1200" dirty="0"/>
        </a:p>
      </dsp:txBody>
      <dsp:txXfrm>
        <a:off x="1931055" y="714"/>
        <a:ext cx="3180694" cy="1671909"/>
      </dsp:txXfrm>
    </dsp:sp>
    <dsp:sp modelId="{4DA6FA21-57B6-4569-8AEA-209E0A9ADB4C}">
      <dsp:nvSpPr>
        <dsp:cNvPr id="0" name=""/>
        <dsp:cNvSpPr/>
      </dsp:nvSpPr>
      <dsp:spPr>
        <a:xfrm>
          <a:off x="0" y="2090601"/>
          <a:ext cx="5111749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2137B-DD28-49F4-ACA8-2F6458E7356B}">
      <dsp:nvSpPr>
        <dsp:cNvPr id="0" name=""/>
        <dsp:cNvSpPr/>
      </dsp:nvSpPr>
      <dsp:spPr>
        <a:xfrm>
          <a:off x="505752" y="2466781"/>
          <a:ext cx="919550" cy="9195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8FA61-0182-4833-BB3C-167E5F8292E2}">
      <dsp:nvSpPr>
        <dsp:cNvPr id="0" name=""/>
        <dsp:cNvSpPr/>
      </dsp:nvSpPr>
      <dsp:spPr>
        <a:xfrm>
          <a:off x="1931055" y="2090601"/>
          <a:ext cx="3180694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Hiệu </a:t>
          </a:r>
          <a:r>
            <a:rPr lang="en-US" sz="1800" b="1" i="0" kern="1200" baseline="0" dirty="0" err="1"/>
            <a:t>quả</a:t>
          </a:r>
          <a:r>
            <a:rPr lang="en-US" sz="1800" b="1" i="0" kern="1200" baseline="0" dirty="0"/>
            <a:t>: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Tập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trung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thông</a:t>
          </a:r>
          <a:r>
            <a:rPr lang="en-US" sz="1800" b="0" i="0" kern="1200" baseline="0" dirty="0"/>
            <a:t> tin, </a:t>
          </a:r>
          <a:r>
            <a:rPr lang="en-US" sz="1800" b="0" i="0" kern="1200" baseline="0" dirty="0" err="1"/>
            <a:t>dễ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tra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cứu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nâng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cao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truyền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thông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và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hỗ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trợ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chuyển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đổi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số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trong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giáo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dục</a:t>
          </a:r>
          <a:r>
            <a:rPr lang="en-US" sz="1800" b="0" i="0" kern="1200" baseline="0" dirty="0"/>
            <a:t>.</a:t>
          </a:r>
          <a:endParaRPr lang="en-US" sz="1800" kern="1200" dirty="0"/>
        </a:p>
      </dsp:txBody>
      <dsp:txXfrm>
        <a:off x="1931055" y="2090601"/>
        <a:ext cx="3180694" cy="1671909"/>
      </dsp:txXfrm>
    </dsp:sp>
    <dsp:sp modelId="{0D7BBD13-1E6C-4907-AB75-431CA7F207AB}">
      <dsp:nvSpPr>
        <dsp:cNvPr id="0" name=""/>
        <dsp:cNvSpPr/>
      </dsp:nvSpPr>
      <dsp:spPr>
        <a:xfrm>
          <a:off x="0" y="4180488"/>
          <a:ext cx="5111749" cy="1671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7A63E-FA31-4926-9017-91D168E2E03C}">
      <dsp:nvSpPr>
        <dsp:cNvPr id="0" name=""/>
        <dsp:cNvSpPr/>
      </dsp:nvSpPr>
      <dsp:spPr>
        <a:xfrm>
          <a:off x="505752" y="4556668"/>
          <a:ext cx="919550" cy="9195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0428F-1871-42F3-953B-13E6AA78D519}">
      <dsp:nvSpPr>
        <dsp:cNvPr id="0" name=""/>
        <dsp:cNvSpPr/>
      </dsp:nvSpPr>
      <dsp:spPr>
        <a:xfrm>
          <a:off x="1931055" y="4180488"/>
          <a:ext cx="3180694" cy="167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44" tIns="176944" rIns="176944" bIns="1769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 err="1"/>
            <a:t>Hạn</a:t>
          </a:r>
          <a:r>
            <a:rPr lang="en-US" sz="1800" b="1" i="0" kern="1200" baseline="0" dirty="0"/>
            <a:t> </a:t>
          </a:r>
          <a:r>
            <a:rPr lang="en-US" sz="1800" b="1" i="0" kern="1200" baseline="0" dirty="0" err="1"/>
            <a:t>chế</a:t>
          </a:r>
          <a:r>
            <a:rPr lang="en-US" sz="1800" b="1" i="0" kern="1200" baseline="0" dirty="0"/>
            <a:t>: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Mới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thử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nghiệm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chức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năng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cơ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bản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cần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bổ</a:t>
          </a:r>
          <a:r>
            <a:rPr lang="en-US" sz="1800" b="0" i="0" kern="1200" baseline="0" dirty="0"/>
            <a:t> sung </a:t>
          </a:r>
          <a:r>
            <a:rPr lang="en-US" sz="1800" b="0" i="0" kern="1200" baseline="0" dirty="0" err="1"/>
            <a:t>tìm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kiếm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nâng</a:t>
          </a:r>
          <a:r>
            <a:rPr lang="en-US" sz="1800" b="0" i="0" kern="1200" baseline="0" dirty="0"/>
            <a:t> </a:t>
          </a:r>
          <a:r>
            <a:rPr lang="vi-VN" sz="1800" b="0" i="0" kern="1200" baseline="0" dirty="0"/>
            <a:t>cao, chưa kết nối SQL</a:t>
          </a:r>
          <a:r>
            <a:rPr lang="en-US" sz="1800" b="0" i="0" kern="1200" baseline="0" dirty="0"/>
            <a:t>, </a:t>
          </a:r>
          <a:r>
            <a:rPr lang="en-US" sz="1800" b="0" i="0" kern="1200" baseline="0" dirty="0" err="1"/>
            <a:t>thống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kê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và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phân</a:t>
          </a:r>
          <a:r>
            <a:rPr lang="en-US" sz="1800" b="0" i="0" kern="1200" baseline="0" dirty="0"/>
            <a:t> </a:t>
          </a:r>
          <a:r>
            <a:rPr lang="en-US" sz="1800" b="0" i="0" kern="1200" baseline="0" dirty="0" err="1"/>
            <a:t>quyền</a:t>
          </a:r>
          <a:r>
            <a:rPr lang="en-US" sz="1800" b="0" i="0" kern="1200" baseline="0" dirty="0"/>
            <a:t>.</a:t>
          </a:r>
          <a:endParaRPr lang="en-US" sz="1800" kern="1200" dirty="0"/>
        </a:p>
      </dsp:txBody>
      <dsp:txXfrm>
        <a:off x="1931055" y="4180488"/>
        <a:ext cx="3180694" cy="167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50756-2443-C98C-E6FA-4B3677B4FE0A}"/>
              </a:ext>
            </a:extLst>
          </p:cNvPr>
          <p:cNvSpPr/>
          <p:nvPr userDrawn="1"/>
        </p:nvSpPr>
        <p:spPr>
          <a:xfrm>
            <a:off x="0" y="6308725"/>
            <a:ext cx="9144000" cy="5260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12CB8-5CCA-9D3C-6360-E11F7479F54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38700"/>
            <a:ext cx="1489738" cy="17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3680" y="2650646"/>
            <a:ext cx="8256639" cy="242810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vi-VN" sz="35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Đề  tài:</a:t>
            </a:r>
            <a:b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Thiết kế website giới thiệu</a:t>
            </a:r>
            <a:b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các trung tâm tin học</a:t>
            </a:r>
            <a:b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vi-VN" sz="4000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trên địa bàn tỉnh Vĩnh Long</a:t>
            </a:r>
            <a:endParaRPr lang="en-US" sz="4000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164288-DA3F-320B-7F59-9F0FC7E26670}"/>
              </a:ext>
            </a:extLst>
          </p:cNvPr>
          <p:cNvSpPr/>
          <p:nvPr/>
        </p:nvSpPr>
        <p:spPr>
          <a:xfrm>
            <a:off x="0" y="6331974"/>
            <a:ext cx="9144000" cy="5260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41C9C-8E53-1584-45AD-5B23C2A6FEB4}"/>
              </a:ext>
            </a:extLst>
          </p:cNvPr>
          <p:cNvSpPr txBox="1"/>
          <p:nvPr/>
        </p:nvSpPr>
        <p:spPr>
          <a:xfrm>
            <a:off x="4139381" y="6410321"/>
            <a:ext cx="569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Nguyễn Thị Hân Du - DA23TTB - 110123079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83ADF-75CD-0DF5-C5D8-A6A6D4E3620E}"/>
              </a:ext>
            </a:extLst>
          </p:cNvPr>
          <p:cNvSpPr txBox="1"/>
          <p:nvPr/>
        </p:nvSpPr>
        <p:spPr>
          <a:xfrm>
            <a:off x="226142" y="6410321"/>
            <a:ext cx="226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01/2026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D89380-808A-4A82-0886-88344D3F1D61}"/>
              </a:ext>
            </a:extLst>
          </p:cNvPr>
          <p:cNvSpPr/>
          <p:nvPr/>
        </p:nvSpPr>
        <p:spPr>
          <a:xfrm>
            <a:off x="2015611" y="1149987"/>
            <a:ext cx="5329085" cy="1061883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/>
              <a:t>BÁO CÁO THỰC TẬP ĐỒ ÁN CƠ SỞ NGÀNH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vi-VN" b="1"/>
              <a:t>LƯU TRỮ DỮ LIỆU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3AA151-0AC3-EB40-1492-9A39A3BF02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890770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08D5CC1-B87E-13A0-3FC9-EC6A38721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57" y="1417638"/>
            <a:ext cx="3559278" cy="233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D4C70-5556-964D-C8E4-FD5C673A3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57" y="4044541"/>
            <a:ext cx="3559278" cy="24645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KIỂM THỬ HỆ THỐNG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E00C1A-E117-70E2-BB17-9F6E447D1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06111"/>
              </p:ext>
            </p:extLst>
          </p:nvPr>
        </p:nvGraphicFramePr>
        <p:xfrm>
          <a:off x="467034" y="1506129"/>
          <a:ext cx="8219766" cy="414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5082">
                  <a:extLst>
                    <a:ext uri="{9D8B030D-6E8A-4147-A177-3AD203B41FA5}">
                      <a16:colId xmlns:a16="http://schemas.microsoft.com/office/drawing/2014/main" val="2568712057"/>
                    </a:ext>
                  </a:extLst>
                </a:gridCol>
                <a:gridCol w="1441169">
                  <a:extLst>
                    <a:ext uri="{9D8B030D-6E8A-4147-A177-3AD203B41FA5}">
                      <a16:colId xmlns:a16="http://schemas.microsoft.com/office/drawing/2014/main" val="2063803781"/>
                    </a:ext>
                  </a:extLst>
                </a:gridCol>
                <a:gridCol w="2260595">
                  <a:extLst>
                    <a:ext uri="{9D8B030D-6E8A-4147-A177-3AD203B41FA5}">
                      <a16:colId xmlns:a16="http://schemas.microsoft.com/office/drawing/2014/main" val="1848926200"/>
                    </a:ext>
                  </a:extLst>
                </a:gridCol>
                <a:gridCol w="3162920">
                  <a:extLst>
                    <a:ext uri="{9D8B030D-6E8A-4147-A177-3AD203B41FA5}">
                      <a16:colId xmlns:a16="http://schemas.microsoft.com/office/drawing/2014/main" val="1746876416"/>
                    </a:ext>
                  </a:extLst>
                </a:gridCol>
              </a:tblGrid>
              <a:tr h="2516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 err="1">
                          <a:effectLst/>
                        </a:rPr>
                        <a:t>Phân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hệ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effectLst/>
                        </a:rPr>
                        <a:t>Chức năng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>
                          <a:effectLst/>
                        </a:rPr>
                        <a:t>Dữ liệu kiểm thử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700" dirty="0" err="1">
                          <a:effectLst/>
                        </a:rPr>
                        <a:t>Kết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quả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9309492"/>
                  </a:ext>
                </a:extLst>
              </a:tr>
              <a:tr h="514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Trung tâm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Thêm / Sửa / Xóa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effectLst/>
                        </a:rPr>
                        <a:t>Thông tin </a:t>
                      </a:r>
                      <a:r>
                        <a:rPr lang="en-US" sz="1700" dirty="0" err="1">
                          <a:effectLst/>
                        </a:rPr>
                        <a:t>trung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tâm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Dữ liệu được cập nhật, lưu trữ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247346"/>
                  </a:ext>
                </a:extLst>
              </a:tr>
              <a:tr h="504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Khóa học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Thêm</a:t>
                      </a:r>
                      <a:r>
                        <a:rPr lang="en-US" sz="1700" dirty="0">
                          <a:effectLst/>
                        </a:rPr>
                        <a:t> / </a:t>
                      </a:r>
                      <a:r>
                        <a:rPr lang="en-US" sz="1700" dirty="0" err="1">
                          <a:effectLst/>
                        </a:rPr>
                        <a:t>Sửa</a:t>
                      </a:r>
                      <a:r>
                        <a:rPr lang="en-US" sz="1700" dirty="0">
                          <a:effectLst/>
                        </a:rPr>
                        <a:t> / </a:t>
                      </a:r>
                      <a:r>
                        <a:rPr lang="en-US" sz="1700" dirty="0" err="1">
                          <a:effectLst/>
                        </a:rPr>
                        <a:t>Xóa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Thông </a:t>
                      </a:r>
                      <a:r>
                        <a:rPr lang="vi-VN" sz="1700">
                          <a:effectLst/>
                        </a:rPr>
                        <a:t>tin khóa học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Hiển thị đúng trên hệ thống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496920"/>
                  </a:ext>
                </a:extLst>
              </a:tr>
              <a:tr h="76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Đăng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ký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Gửi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đăng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ký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vi-VN" sz="1700" dirty="0">
                          <a:effectLst/>
                        </a:rPr>
                        <a:t>học, tư vấn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Họ tên, SĐT</a:t>
                      </a:r>
                      <a:r>
                        <a:rPr lang="vi-VN" sz="1700">
                          <a:effectLst/>
                        </a:rPr>
                        <a:t>, email</a:t>
                      </a:r>
                      <a:r>
                        <a:rPr lang="en-US" sz="1700">
                          <a:effectLst/>
                        </a:rPr>
                        <a:t>, tuổi</a:t>
                      </a:r>
                      <a:r>
                        <a:rPr lang="vi-VN" sz="1700">
                          <a:effectLst/>
                        </a:rPr>
                        <a:t>, </a:t>
                      </a:r>
                      <a:r>
                        <a:rPr lang="en-US" sz="1700">
                          <a:effectLst/>
                        </a:rPr>
                        <a:t>khóa học</a:t>
                      </a:r>
                      <a:r>
                        <a:rPr lang="vi-VN" sz="1700">
                          <a:effectLst/>
                        </a:rPr>
                        <a:t>, trung tâm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Lưu vào hệ thống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9158839"/>
                  </a:ext>
                </a:extLst>
              </a:tr>
              <a:tr h="514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Đăng ký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effectLst/>
                        </a:rPr>
                        <a:t>Hiển </a:t>
                      </a:r>
                      <a:r>
                        <a:rPr lang="en-US" sz="1700" dirty="0" err="1">
                          <a:effectLst/>
                        </a:rPr>
                        <a:t>thị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danh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sách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Dữ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liệu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đã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đăng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ký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Danh sách hiển thị đúng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6890572"/>
                  </a:ext>
                </a:extLst>
              </a:tr>
              <a:tr h="514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Xuất Excel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Xuất file đăng ký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Dữ liệu đăng ký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File Excel đúng định dạng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9164767"/>
                  </a:ext>
                </a:extLst>
              </a:tr>
              <a:tr h="504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>
                          <a:effectLst/>
                        </a:rPr>
                        <a:t>Lưu </a:t>
                      </a:r>
                      <a:r>
                        <a:rPr lang="en-US" sz="1700" dirty="0" err="1">
                          <a:effectLst/>
                        </a:rPr>
                        <a:t>trữ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LocalStorage / File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Tải lại trang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Dữ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liệu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không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bị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en-US" sz="1700" dirty="0" err="1">
                          <a:effectLst/>
                        </a:rPr>
                        <a:t>mất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0256271"/>
                  </a:ext>
                </a:extLst>
              </a:tr>
              <a:tr h="5148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Phân quyền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Trang Admin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>
                          <a:effectLst/>
                        </a:rPr>
                        <a:t>Thông </a:t>
                      </a:r>
                      <a:r>
                        <a:rPr lang="vi-VN" sz="1700">
                          <a:effectLst/>
                        </a:rPr>
                        <a:t>tin đăng nhập sai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>
                          <a:effectLst/>
                        </a:rPr>
                        <a:t>Không</a:t>
                      </a:r>
                      <a:r>
                        <a:rPr lang="en-US" sz="1700" dirty="0">
                          <a:effectLst/>
                        </a:rPr>
                        <a:t> </a:t>
                      </a:r>
                      <a:r>
                        <a:rPr lang="vi-VN" sz="1700" dirty="0">
                          <a:effectLst/>
                        </a:rPr>
                        <a:t>truy cập được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08581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E90950D8-4BA3-B8F2-C775-0DC1A2C86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632536"/>
              </p:ext>
            </p:extLst>
          </p:nvPr>
        </p:nvGraphicFramePr>
        <p:xfrm>
          <a:off x="3221089" y="273050"/>
          <a:ext cx="5111750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988FF1-ED7D-4FBC-CAFF-FCC817A06989}"/>
              </a:ext>
            </a:extLst>
          </p:cNvPr>
          <p:cNvSpPr/>
          <p:nvPr/>
        </p:nvSpPr>
        <p:spPr>
          <a:xfrm rot="16200000" flipV="1">
            <a:off x="-638100" y="2513807"/>
            <a:ext cx="5853113" cy="137159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ĐÁNH GIÁ HỆ THỐNG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8CBF22-D95A-044D-656D-82DB081C9BF8}"/>
              </a:ext>
            </a:extLst>
          </p:cNvPr>
          <p:cNvSpPr/>
          <p:nvPr/>
        </p:nvSpPr>
        <p:spPr>
          <a:xfrm>
            <a:off x="0" y="6308725"/>
            <a:ext cx="9144000" cy="5260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KẾT QUẢ ĐẠT ĐƯỢC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844" y="1608700"/>
            <a:ext cx="5334000" cy="4525963"/>
          </a:xfrm>
        </p:spPr>
        <p:txBody>
          <a:bodyPr>
            <a:normAutofit/>
          </a:bodyPr>
          <a:lstStyle/>
          <a:p>
            <a:r>
              <a:rPr lang="vi-VN" sz="2000" dirty="0"/>
              <a:t>Xây dựng </a:t>
            </a:r>
            <a:r>
              <a:rPr lang="vi-VN" sz="2000" b="1" dirty="0"/>
              <a:t>website trực quan, thân thiện</a:t>
            </a:r>
          </a:p>
          <a:p>
            <a:r>
              <a:rPr lang="vi-VN" sz="2000" dirty="0"/>
              <a:t>Tích hợp </a:t>
            </a:r>
            <a:r>
              <a:rPr lang="vi-VN" sz="2000" b="1" dirty="0"/>
              <a:t>trang quản trị</a:t>
            </a:r>
            <a:r>
              <a:rPr lang="vi-VN" sz="2000" dirty="0"/>
              <a:t> cho phép quản lý trung tâm, khóa học và thông tin đăng ký dễ dàng.</a:t>
            </a:r>
          </a:p>
          <a:p>
            <a:r>
              <a:rPr lang="vi-VN" sz="2000" b="1" dirty="0"/>
              <a:t>Hệ thống hóa thông tin</a:t>
            </a:r>
          </a:p>
          <a:p>
            <a:r>
              <a:rPr lang="vi-VN" sz="2000" dirty="0"/>
              <a:t>Hỗ trợ các trung tâm </a:t>
            </a:r>
            <a:r>
              <a:rPr lang="vi-VN" sz="2000" b="1" dirty="0"/>
              <a:t>quảng bá hình ảnh và tiếp cận người học</a:t>
            </a:r>
            <a:r>
              <a:rPr lang="vi-VN" sz="2000" dirty="0"/>
              <a:t> hiệu quả.</a:t>
            </a:r>
          </a:p>
          <a:p>
            <a:r>
              <a:rPr lang="vi-VN" sz="2000" dirty="0"/>
              <a:t>Có </a:t>
            </a:r>
            <a:r>
              <a:rPr lang="vi-VN" sz="2000" b="1" dirty="0"/>
              <a:t>tính ứng dụng thực tiễn cao</a:t>
            </a:r>
            <a:r>
              <a:rPr lang="vi-VN" sz="2000" dirty="0"/>
              <a:t>, phù hợp xu hướng chuyển đổi số trong giáo dục – đào tạo.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D0A33-B908-730B-2AF3-7C3ABDC4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6" y="1018305"/>
            <a:ext cx="4606413" cy="46064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002060"/>
                </a:solidFill>
              </a:rPr>
              <a:t>HƯỚNG PHÁT TRIỂN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379291-236F-F0C8-43D2-633E92C9134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57200" y="1600200"/>
            <a:ext cx="4038600" cy="45259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Tìm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kiếm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nâng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cao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Lọc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và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so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sánh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khóa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học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theo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trung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tâm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thời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gian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nội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dung,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trình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độ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Thống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kê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&amp;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báo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cáo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Hỗ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trợ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quản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trị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theo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dõi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đăng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ký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và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hiệu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quả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hoạt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động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Nâng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cấp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giao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diện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Hiện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đại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thân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thiện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tối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ưu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hiển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thị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trên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di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động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Quản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lý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người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effectLst/>
              </a:rPr>
              <a:t>dùng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Đăng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nhập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phân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quyền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rõ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ràng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cho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quản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trị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viên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trung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tâm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và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học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</a:rPr>
              <a:t>viên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A35D4-254A-991F-15BE-5F116FFB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44" r="1" b="1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55FF6-3684-1009-8A02-4F03A5E21A65}"/>
              </a:ext>
            </a:extLst>
          </p:cNvPr>
          <p:cNvSpPr/>
          <p:nvPr/>
        </p:nvSpPr>
        <p:spPr>
          <a:xfrm>
            <a:off x="0" y="6308725"/>
            <a:ext cx="9144000" cy="5260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B6666-E146-376B-C42C-8CA8DD5500CA}"/>
              </a:ext>
            </a:extLst>
          </p:cNvPr>
          <p:cNvSpPr txBox="1"/>
          <p:nvPr/>
        </p:nvSpPr>
        <p:spPr>
          <a:xfrm>
            <a:off x="186812" y="2721114"/>
            <a:ext cx="9242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2060"/>
                </a:solidFill>
                <a:latin typeface="Aptos Slab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CẢM ƠN THẦY/CÔ ĐÃ LẮNG NGHE</a:t>
            </a:r>
            <a:endParaRPr lang="en-US" sz="4000" b="1" dirty="0">
              <a:solidFill>
                <a:srgbClr val="002060"/>
              </a:solidFill>
              <a:latin typeface="Aptos Slab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itle 1">
            <a:extLst>
              <a:ext uri="{FF2B5EF4-FFF2-40B4-BE49-F238E27FC236}">
                <a16:creationId xmlns:a16="http://schemas.microsoft.com/office/drawing/2014/main" id="{4B65A1D2-6F4E-E728-F8D0-B69B6054A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6870"/>
            <a:ext cx="8229600" cy="1143000"/>
          </a:xfrm>
        </p:spPr>
        <p:txBody>
          <a:bodyPr/>
          <a:lstStyle/>
          <a:p>
            <a:r>
              <a:rPr lang="vi-VN" sz="4000" b="1" dirty="0">
                <a:solidFill>
                  <a:srgbClr val="002060"/>
                </a:solidFill>
              </a:rPr>
              <a:t>LÝ DO CHỌN ĐỀ TÀI</a:t>
            </a:r>
            <a:endParaRPr lang="en-US" sz="4000" b="1" dirty="0">
              <a:solidFill>
                <a:srgbClr val="00206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546EC6-8553-3F24-E4EC-799369B7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7" r="29366" b="2"/>
          <a:stretch>
            <a:fillRect/>
          </a:stretch>
        </p:blipFill>
        <p:spPr bwMode="auto">
          <a:xfrm>
            <a:off x="339213" y="1600200"/>
            <a:ext cx="4038600" cy="45259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5BC56-8270-0022-0288-2D20CE0DC21C}"/>
              </a:ext>
            </a:extLst>
          </p:cNvPr>
          <p:cNvSpPr txBox="1"/>
          <p:nvPr/>
        </p:nvSpPr>
        <p:spPr>
          <a:xfrm>
            <a:off x="4471219" y="1567580"/>
            <a:ext cx="4672781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/>
              <a:t>Nhu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tin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endParaRPr lang="en-US" sz="2000" dirty="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website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tuyến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: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cứu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r>
              <a:rPr lang="en-US" sz="2000" dirty="0"/>
              <a:t>.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Các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</a:t>
            </a: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, </a:t>
            </a:r>
            <a:r>
              <a:rPr lang="en-US" sz="2000" dirty="0" err="1"/>
              <a:t>quảng</a:t>
            </a:r>
            <a:r>
              <a:rPr lang="en-US" sz="2000" dirty="0"/>
              <a:t> </a:t>
            </a:r>
            <a:r>
              <a:rPr lang="en-US" sz="2000" dirty="0" err="1"/>
              <a:t>bá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.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Sinh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, </a:t>
            </a:r>
            <a:r>
              <a:rPr lang="en-US" sz="2000" dirty="0" err="1"/>
              <a:t>rèn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262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EDA8A1-B90D-923F-B42A-8E8770935652}"/>
              </a:ext>
            </a:extLst>
          </p:cNvPr>
          <p:cNvSpPr/>
          <p:nvPr/>
        </p:nvSpPr>
        <p:spPr>
          <a:xfrm>
            <a:off x="457200" y="4657917"/>
            <a:ext cx="8047703" cy="1016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00F04B2-7153-4365-AC54-045011BDF4D2}"/>
              </a:ext>
            </a:extLst>
          </p:cNvPr>
          <p:cNvSpPr/>
          <p:nvPr/>
        </p:nvSpPr>
        <p:spPr>
          <a:xfrm>
            <a:off x="457200" y="3271012"/>
            <a:ext cx="8047703" cy="1016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FA7B83-9BC4-77B4-1563-30D598718F02}"/>
              </a:ext>
            </a:extLst>
          </p:cNvPr>
          <p:cNvSpPr/>
          <p:nvPr/>
        </p:nvSpPr>
        <p:spPr>
          <a:xfrm>
            <a:off x="457200" y="1887794"/>
            <a:ext cx="8047703" cy="10160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477" y="549044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chemeClr val="accent4">
                    <a:lumMod val="50000"/>
                  </a:schemeClr>
                </a:solidFill>
              </a:rPr>
              <a:t>MỤC TIÊU ĐỀ TÀI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721950-91F0-B784-E2EA-38B6CE153C31}"/>
              </a:ext>
            </a:extLst>
          </p:cNvPr>
          <p:cNvGrpSpPr/>
          <p:nvPr/>
        </p:nvGrpSpPr>
        <p:grpSpPr>
          <a:xfrm>
            <a:off x="457200" y="1795284"/>
            <a:ext cx="7978877" cy="1005348"/>
            <a:chOff x="457200" y="1795284"/>
            <a:chExt cx="7978877" cy="10053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0DFC06-0DF0-C887-510D-536DC30A3167}"/>
                </a:ext>
              </a:extLst>
            </p:cNvPr>
            <p:cNvSpPr/>
            <p:nvPr/>
          </p:nvSpPr>
          <p:spPr>
            <a:xfrm>
              <a:off x="457200" y="1795284"/>
              <a:ext cx="7978877" cy="100534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25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Xây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dựng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website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giới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thiệu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trung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tâm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tin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học</a:t>
              </a:r>
              <a:endParaRPr lang="en-US" sz="25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endParaRPr lang="en-US" sz="25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Diagonal Stripe 10">
              <a:extLst>
                <a:ext uri="{FF2B5EF4-FFF2-40B4-BE49-F238E27FC236}">
                  <a16:creationId xmlns:a16="http://schemas.microsoft.com/office/drawing/2014/main" id="{0C98F446-2CA4-885F-5463-8E1E07B68538}"/>
                </a:ext>
              </a:extLst>
            </p:cNvPr>
            <p:cNvSpPr/>
            <p:nvPr/>
          </p:nvSpPr>
          <p:spPr>
            <a:xfrm>
              <a:off x="457200" y="1795284"/>
              <a:ext cx="540774" cy="629264"/>
            </a:xfrm>
            <a:prstGeom prst="diagStri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Diagonal Stripe 11">
            <a:extLst>
              <a:ext uri="{FF2B5EF4-FFF2-40B4-BE49-F238E27FC236}">
                <a16:creationId xmlns:a16="http://schemas.microsoft.com/office/drawing/2014/main" id="{2F59D319-D607-3374-D686-8A037EF1603A}"/>
              </a:ext>
            </a:extLst>
          </p:cNvPr>
          <p:cNvSpPr/>
          <p:nvPr/>
        </p:nvSpPr>
        <p:spPr>
          <a:xfrm>
            <a:off x="457200" y="3178278"/>
            <a:ext cx="540774" cy="629264"/>
          </a:xfrm>
          <a:prstGeom prst="diagStrip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11EAFB-479F-7A77-21CC-E659DCB91DAC}"/>
              </a:ext>
            </a:extLst>
          </p:cNvPr>
          <p:cNvGrpSpPr/>
          <p:nvPr/>
        </p:nvGrpSpPr>
        <p:grpSpPr>
          <a:xfrm>
            <a:off x="457200" y="4536692"/>
            <a:ext cx="7978877" cy="1005348"/>
            <a:chOff x="457200" y="4536692"/>
            <a:chExt cx="7978877" cy="100534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33773B7-AEEA-4E60-5778-C4D2BABA7F13}"/>
                </a:ext>
              </a:extLst>
            </p:cNvPr>
            <p:cNvSpPr/>
            <p:nvPr/>
          </p:nvSpPr>
          <p:spPr>
            <a:xfrm>
              <a:off x="457200" y="4536692"/>
              <a:ext cx="7978877" cy="100534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Hỗ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trợ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lưu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trữ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và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quản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lý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thông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tin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một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cách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có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hệ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thống</a:t>
              </a:r>
              <a:endParaRPr lang="en-US" sz="25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6" name="Diagonal Stripe 15">
              <a:extLst>
                <a:ext uri="{FF2B5EF4-FFF2-40B4-BE49-F238E27FC236}">
                  <a16:creationId xmlns:a16="http://schemas.microsoft.com/office/drawing/2014/main" id="{C13AF1CA-2365-28D9-2F30-DCDCD39FD994}"/>
                </a:ext>
              </a:extLst>
            </p:cNvPr>
            <p:cNvSpPr/>
            <p:nvPr/>
          </p:nvSpPr>
          <p:spPr>
            <a:xfrm>
              <a:off x="457200" y="4536692"/>
              <a:ext cx="540774" cy="629264"/>
            </a:xfrm>
            <a:prstGeom prst="diagStri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47B644-AC90-7D05-93A3-3A678C1B4CA5}"/>
              </a:ext>
            </a:extLst>
          </p:cNvPr>
          <p:cNvGrpSpPr/>
          <p:nvPr/>
        </p:nvGrpSpPr>
        <p:grpSpPr>
          <a:xfrm>
            <a:off x="457200" y="3153365"/>
            <a:ext cx="7978877" cy="1005348"/>
            <a:chOff x="457200" y="3153365"/>
            <a:chExt cx="7978877" cy="10053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BD6A77-E637-6EA4-4F00-D0A12F5FB214}"/>
                </a:ext>
              </a:extLst>
            </p:cNvPr>
            <p:cNvSpPr/>
            <p:nvPr/>
          </p:nvSpPr>
          <p:spPr>
            <a:xfrm>
              <a:off x="457200" y="3153365"/>
              <a:ext cx="7978877" cy="100534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25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Hỗ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trợ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đăng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ký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học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trực</a:t>
              </a:r>
              <a:r>
                <a:rPr lang="en-US" sz="2500" b="1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sz="2500" b="1" dirty="0" err="1">
                  <a:solidFill>
                    <a:schemeClr val="accent4">
                      <a:lumMod val="50000"/>
                    </a:schemeClr>
                  </a:solidFill>
                </a:rPr>
                <a:t>tuyến</a:t>
              </a:r>
              <a:endParaRPr lang="en-US" sz="25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endParaRPr lang="en-US" sz="25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42EB6E31-AC52-616F-A1D4-BA6E5B4EC722}"/>
                </a:ext>
              </a:extLst>
            </p:cNvPr>
            <p:cNvSpPr/>
            <p:nvPr/>
          </p:nvSpPr>
          <p:spPr>
            <a:xfrm>
              <a:off x="457200" y="3153365"/>
              <a:ext cx="540774" cy="629264"/>
            </a:xfrm>
            <a:prstGeom prst="diagStri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D03BAD-BF55-E182-6035-9E4A419E80BF}"/>
              </a:ext>
            </a:extLst>
          </p:cNvPr>
          <p:cNvSpPr/>
          <p:nvPr/>
        </p:nvSpPr>
        <p:spPr>
          <a:xfrm>
            <a:off x="3106994" y="2009189"/>
            <a:ext cx="5594554" cy="9832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           T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riển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	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HTML, CSS, JavaScript </a:t>
            </a:r>
            <a:r>
              <a:rPr lang="en-US" b="1" dirty="0" err="1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PHP</a:t>
            </a:r>
            <a:endParaRPr lang="vi-VN" b="1" dirty="0">
              <a:solidFill>
                <a:schemeClr val="accent4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290F2-8D88-433B-2952-3CE0FA7B765F}"/>
              </a:ext>
            </a:extLst>
          </p:cNvPr>
          <p:cNvSpPr/>
          <p:nvPr/>
        </p:nvSpPr>
        <p:spPr>
          <a:xfrm>
            <a:off x="3018502" y="3393642"/>
            <a:ext cx="5683046" cy="9832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accent4">
                    <a:lumMod val="50000"/>
                  </a:schemeClr>
                </a:solidFill>
              </a:rPr>
              <a:t>      Dữ liệu được lưu trữ, </a:t>
            </a:r>
            <a:r>
              <a:rPr lang="vi-VN" b="1" dirty="0">
                <a:solidFill>
                  <a:schemeClr val="accent4">
                    <a:lumMod val="50000"/>
                  </a:schemeClr>
                </a:solidFill>
                <a:cs typeface="Arial" panose="020B0604020202020204" pitchFamily="34" charset="0"/>
              </a:rPr>
              <a:t>quản lý bằng LocalStorage &amp; File TXT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EF5C4-4197-09C9-CAD8-F83021A8178D}"/>
              </a:ext>
            </a:extLst>
          </p:cNvPr>
          <p:cNvSpPr/>
          <p:nvPr/>
        </p:nvSpPr>
        <p:spPr>
          <a:xfrm>
            <a:off x="825910" y="1678860"/>
            <a:ext cx="3036938" cy="2991464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3166" y="2366647"/>
            <a:ext cx="1982426" cy="1702876"/>
          </a:xfrm>
          <a:prstGeom prst="rect">
            <a:avLst/>
          </a:prstGeom>
        </p:spPr>
        <p:txBody>
          <a:bodyPr/>
          <a:lstStyle/>
          <a:p>
            <a:r>
              <a:rPr sz="3400" b="1" dirty="0">
                <a:solidFill>
                  <a:schemeClr val="accent4">
                    <a:lumMod val="50000"/>
                  </a:schemeClr>
                </a:solidFill>
              </a:rPr>
              <a:t>PHẠM VI NGHIÊN CỨU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chemeClr val="accent4">
                    <a:lumMod val="50000"/>
                  </a:schemeClr>
                </a:solidFill>
              </a:rPr>
              <a:t>CÔNG NGHỆ SỬ DỤNG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50F5D1-314C-2B1E-432B-1BB4E6870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291150"/>
            <a:ext cx="1455174" cy="165222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F52534-B16E-A043-C929-EBF7733DEDA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09540336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B6D44BE-C471-00CA-2A14-7AD844331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614" y="1210867"/>
            <a:ext cx="2084437" cy="2218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3F36A-35A1-4080-0AE8-A25598740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494" y="3429000"/>
            <a:ext cx="2655532" cy="2881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25005B-2240-B56B-164F-1F35038404A8}"/>
              </a:ext>
            </a:extLst>
          </p:cNvPr>
          <p:cNvSpPr/>
          <p:nvPr/>
        </p:nvSpPr>
        <p:spPr>
          <a:xfrm>
            <a:off x="0" y="6308725"/>
            <a:ext cx="9144000" cy="5260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91E97383-60DD-70DC-F8E2-F479975C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t="6288" b="902"/>
          <a:stretch>
            <a:fillRect/>
          </a:stretch>
        </p:blipFill>
        <p:spPr bwMode="auto">
          <a:xfrm>
            <a:off x="339060" y="1317523"/>
            <a:ext cx="8239761" cy="3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4013" y="368043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sz="4000" b="1" dirty="0">
                <a:solidFill>
                  <a:schemeClr val="accent4">
                    <a:lumMod val="50000"/>
                  </a:schemeClr>
                </a:solidFill>
              </a:rPr>
              <a:t>MÔ HÌNH HOẠT ĐỘNG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883D6-C3C4-C2A8-3D83-205D5DCEB84B}"/>
              </a:ext>
            </a:extLst>
          </p:cNvPr>
          <p:cNvSpPr txBox="1"/>
          <p:nvPr/>
        </p:nvSpPr>
        <p:spPr>
          <a:xfrm>
            <a:off x="491536" y="5078812"/>
            <a:ext cx="85345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dung</a:t>
            </a: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duyệt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KIẾN TRÚC HỆ THỐNG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216EB55F-7F20-12CC-C1B4-B4F34B27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313788"/>
            <a:ext cx="8352503" cy="463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7AB66A-F401-6894-8E39-9ECB6D440078}"/>
              </a:ext>
            </a:extLst>
          </p:cNvPr>
          <p:cNvSpPr/>
          <p:nvPr/>
        </p:nvSpPr>
        <p:spPr>
          <a:xfrm>
            <a:off x="4849955" y="3995572"/>
            <a:ext cx="3025684" cy="20189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CHỨC NĂNG NGƯỜI DÙNG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92" y="3675127"/>
            <a:ext cx="1743735" cy="64088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 Xem </a:t>
            </a:r>
            <a:r>
              <a:rPr dirty="0" err="1"/>
              <a:t>trung</a:t>
            </a:r>
            <a:r>
              <a:rPr dirty="0"/>
              <a:t> </a:t>
            </a:r>
            <a:r>
              <a:rPr dirty="0" err="1"/>
              <a:t>tâm</a:t>
            </a:r>
            <a:endParaRPr dirty="0"/>
          </a:p>
          <a:p>
            <a:pPr marL="0" indent="0">
              <a:buNone/>
            </a:pPr>
            <a:r>
              <a:rPr dirty="0"/>
              <a:t> 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8ED70E8E-625C-AA62-77A1-EA0B7964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0" y="1417637"/>
            <a:ext cx="2898923" cy="219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>
            <a:extLst>
              <a:ext uri="{FF2B5EF4-FFF2-40B4-BE49-F238E27FC236}">
                <a16:creationId xmlns:a16="http://schemas.microsoft.com/office/drawing/2014/main" id="{908C8A33-681A-4198-F2E3-CF5BDD3E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609" y="1417638"/>
            <a:ext cx="2725058" cy="219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">
            <a:extLst>
              <a:ext uri="{FF2B5EF4-FFF2-40B4-BE49-F238E27FC236}">
                <a16:creationId xmlns:a16="http://schemas.microsoft.com/office/drawing/2014/main" id="{A66A336C-2B07-9F32-06EF-C89DC1BC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43" y="1417638"/>
            <a:ext cx="2647182" cy="219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DAA2A-9664-8247-A72C-7B521C40D803}"/>
              </a:ext>
            </a:extLst>
          </p:cNvPr>
          <p:cNvSpPr txBox="1"/>
          <p:nvPr/>
        </p:nvSpPr>
        <p:spPr>
          <a:xfrm>
            <a:off x="7048360" y="3626240"/>
            <a:ext cx="145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7CC4-0ABE-6694-C5F0-5F98615F9ECE}"/>
              </a:ext>
            </a:extLst>
          </p:cNvPr>
          <p:cNvSpPr txBox="1"/>
          <p:nvPr/>
        </p:nvSpPr>
        <p:spPr>
          <a:xfrm>
            <a:off x="3977220" y="3626240"/>
            <a:ext cx="164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Xem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0E1C58-97C2-A86E-0FE3-6ABF2FFA4C88}"/>
              </a:ext>
            </a:extLst>
          </p:cNvPr>
          <p:cNvGrpSpPr/>
          <p:nvPr/>
        </p:nvGrpSpPr>
        <p:grpSpPr>
          <a:xfrm>
            <a:off x="1078297" y="4041497"/>
            <a:ext cx="2898923" cy="1927121"/>
            <a:chOff x="188410" y="4100052"/>
            <a:chExt cx="2898923" cy="19271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CC8470-1D62-4A78-A22B-E7FBF377B858}"/>
                </a:ext>
              </a:extLst>
            </p:cNvPr>
            <p:cNvSpPr/>
            <p:nvPr/>
          </p:nvSpPr>
          <p:spPr>
            <a:xfrm>
              <a:off x="188410" y="4100052"/>
              <a:ext cx="2898923" cy="192712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D3C89-0FE1-77E3-FFB7-214A0209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36" y="4158605"/>
              <a:ext cx="2820270" cy="1810013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CFAED3-3C26-19F4-FA94-8F811096FF32}"/>
              </a:ext>
            </a:extLst>
          </p:cNvPr>
          <p:cNvSpPr txBox="1">
            <a:spLocks/>
          </p:cNvSpPr>
          <p:nvPr/>
        </p:nvSpPr>
        <p:spPr>
          <a:xfrm>
            <a:off x="1681427" y="6014543"/>
            <a:ext cx="1743735" cy="640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 </a:t>
            </a:r>
            <a:r>
              <a:rPr lang="vi-VN" dirty="0"/>
              <a:t>Gửi đánh giá</a:t>
            </a: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BD98F-D3DA-60D9-4244-7C9FF684B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335" y="4041497"/>
            <a:ext cx="2898923" cy="192712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FF0872-BD33-B2DB-6803-504F5E8C7D6C}"/>
              </a:ext>
            </a:extLst>
          </p:cNvPr>
          <p:cNvSpPr txBox="1">
            <a:spLocks/>
          </p:cNvSpPr>
          <p:nvPr/>
        </p:nvSpPr>
        <p:spPr>
          <a:xfrm>
            <a:off x="5962492" y="5982247"/>
            <a:ext cx="1881498" cy="64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vi-VN" sz="2000" dirty="0"/>
              <a:t>Liên hệ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b="1" dirty="0">
                <a:solidFill>
                  <a:srgbClr val="002060"/>
                </a:solidFill>
              </a:rPr>
              <a:t>CHỨC NĂNG ADMIN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9770" y="1441731"/>
            <a:ext cx="3859546" cy="4987362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vi-VN" sz="2400" dirty="0"/>
              <a:t> Quản lý trung tâm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400" dirty="0"/>
              <a:t>	 (thêm, sửa, xóa)</a:t>
            </a:r>
          </a:p>
          <a:p>
            <a:pPr>
              <a:lnSpc>
                <a:spcPct val="150000"/>
              </a:lnSpc>
            </a:pPr>
            <a:r>
              <a:rPr lang="vi-VN" sz="2400" dirty="0"/>
              <a:t> Quản lý khóa học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2400" dirty="0"/>
              <a:t>	(thêm, sửa, xóa)</a:t>
            </a:r>
          </a:p>
          <a:p>
            <a:pPr>
              <a:lnSpc>
                <a:spcPct val="150000"/>
              </a:lnSpc>
            </a:pPr>
            <a:r>
              <a:rPr lang="vi-VN" sz="2400" dirty="0"/>
              <a:t>Quản lý đăng ký học </a:t>
            </a:r>
          </a:p>
          <a:p>
            <a:pPr>
              <a:lnSpc>
                <a:spcPct val="150000"/>
              </a:lnSpc>
            </a:pPr>
            <a:r>
              <a:rPr lang="vi-VN" sz="2400" dirty="0"/>
              <a:t>Quản lý đăng ký tư vấn</a:t>
            </a:r>
          </a:p>
          <a:p>
            <a:pPr>
              <a:lnSpc>
                <a:spcPct val="150000"/>
              </a:lnSpc>
            </a:pPr>
            <a:r>
              <a:rPr lang="vi-VN" sz="2400" dirty="0"/>
              <a:t>Xuất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8F11-0B7F-2427-8324-97FE3E28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64" y="4106357"/>
            <a:ext cx="3638705" cy="237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C56AEA91-88A4-CE92-CE39-67941FC73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44"/>
          <a:stretch>
            <a:fillRect/>
          </a:stretch>
        </p:blipFill>
        <p:spPr bwMode="auto">
          <a:xfrm>
            <a:off x="5121064" y="1441731"/>
            <a:ext cx="3638705" cy="237323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744</Words>
  <Application>Microsoft Office PowerPoint</Application>
  <PresentationFormat>On-screen Show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</vt:lpstr>
      <vt:lpstr>Aptos Slab Black</vt:lpstr>
      <vt:lpstr>Arial</vt:lpstr>
      <vt:lpstr>Calibri</vt:lpstr>
      <vt:lpstr>Times New Roman</vt:lpstr>
      <vt:lpstr>Wingdings</vt:lpstr>
      <vt:lpstr>Office Theme</vt:lpstr>
      <vt:lpstr>Đề  tài: Thiết kế website giới thiệu  các trung tâm tin học  trên địa bàn tỉnh Vĩnh Long</vt:lpstr>
      <vt:lpstr>LÝ DO CHỌN ĐỀ TÀI</vt:lpstr>
      <vt:lpstr>MỤC TIÊU ĐỀ TÀI</vt:lpstr>
      <vt:lpstr>PHẠM VI NGHIÊN CỨU</vt:lpstr>
      <vt:lpstr>CÔNG NGHỆ SỬ DỤNG</vt:lpstr>
      <vt:lpstr>MÔ HÌNH HOẠT ĐỘNG WEBSITE</vt:lpstr>
      <vt:lpstr>KIẾN TRÚC HỆ THỐNG</vt:lpstr>
      <vt:lpstr>CHỨC NĂNG NGƯỜI DÙNG</vt:lpstr>
      <vt:lpstr>CHỨC NĂNG ADMIN</vt:lpstr>
      <vt:lpstr>LƯU TRỮ DỮ LIỆU</vt:lpstr>
      <vt:lpstr>KIỂM THỬ HỆ THỐNG</vt:lpstr>
      <vt:lpstr>PowerPoint Presentation</vt:lpstr>
      <vt:lpstr>KẾT QUẢ ĐẠT ĐƯỢC</vt:lpstr>
      <vt:lpstr>HƯỚNG PHÁT TRIỂN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Du Hân</cp:lastModifiedBy>
  <cp:revision>1</cp:revision>
  <dcterms:created xsi:type="dcterms:W3CDTF">2013-01-27T09:14:16Z</dcterms:created>
  <dcterms:modified xsi:type="dcterms:W3CDTF">2026-01-05T03:16:13Z</dcterms:modified>
  <cp:category/>
</cp:coreProperties>
</file>